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  <p:sldId id="259" r:id="rId3"/>
    <p:sldId id="257" r:id="rId4"/>
    <p:sldId id="260" r:id="rId5"/>
    <p:sldId id="261" r:id="rId6"/>
    <p:sldId id="262" r:id="rId7"/>
    <p:sldId id="263" r:id="rId8"/>
    <p:sldId id="258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3" d="100"/>
          <a:sy n="73" d="100"/>
        </p:scale>
        <p:origin x="1182" y="3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9"/>
          <p:cNvSpPr/>
          <p:nvPr/>
        </p:nvSpPr>
        <p:spPr>
          <a:xfrm rot="20707748">
            <a:off x="-617539" y="-652551"/>
            <a:ext cx="6664606" cy="3942692"/>
          </a:xfrm>
          <a:custGeom>
            <a:avLst/>
            <a:gdLst/>
            <a:ahLst/>
            <a:cxnLst/>
            <a:rect l="l" t="t" r="r" b="b"/>
            <a:pathLst>
              <a:path w="6664606" h="3942692">
                <a:moveTo>
                  <a:pt x="1046923" y="0"/>
                </a:moveTo>
                <a:lnTo>
                  <a:pt x="6664606" y="1491692"/>
                </a:lnTo>
                <a:lnTo>
                  <a:pt x="6664606" y="3860602"/>
                </a:lnTo>
                <a:cubicBezTo>
                  <a:pt x="6664606" y="3905939"/>
                  <a:pt x="6627853" y="3942692"/>
                  <a:pt x="6582516" y="3942692"/>
                </a:cubicBezTo>
                <a:lnTo>
                  <a:pt x="0" y="3942692"/>
                </a:lnTo>
                <a:close/>
              </a:path>
            </a:pathLst>
          </a:custGeom>
          <a:solidFill>
            <a:schemeClr val="bg1">
              <a:alpha val="2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ounded Rectangle 11"/>
          <p:cNvSpPr/>
          <p:nvPr/>
        </p:nvSpPr>
        <p:spPr>
          <a:xfrm rot="20707748">
            <a:off x="6168153" y="-441831"/>
            <a:ext cx="3126510" cy="2426476"/>
          </a:xfrm>
          <a:custGeom>
            <a:avLst/>
            <a:gdLst/>
            <a:ahLst/>
            <a:cxnLst/>
            <a:rect l="l" t="t" r="r" b="b"/>
            <a:pathLst>
              <a:path w="3126510" h="2426476">
                <a:moveTo>
                  <a:pt x="0" y="0"/>
                </a:moveTo>
                <a:lnTo>
                  <a:pt x="3126510" y="830198"/>
                </a:lnTo>
                <a:lnTo>
                  <a:pt x="2702642" y="2426476"/>
                </a:lnTo>
                <a:lnTo>
                  <a:pt x="82091" y="2426476"/>
                </a:lnTo>
                <a:cubicBezTo>
                  <a:pt x="36754" y="2426475"/>
                  <a:pt x="1" y="2389722"/>
                  <a:pt x="1" y="2344385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ounded Rectangle 10"/>
          <p:cNvSpPr/>
          <p:nvPr/>
        </p:nvSpPr>
        <p:spPr>
          <a:xfrm rot="20707748">
            <a:off x="7144098" y="2001564"/>
            <a:ext cx="2679455" cy="4946037"/>
          </a:xfrm>
          <a:custGeom>
            <a:avLst/>
            <a:gdLst/>
            <a:ahLst/>
            <a:cxnLst/>
            <a:rect l="l" t="t" r="r" b="b"/>
            <a:pathLst>
              <a:path w="2679455" h="4946037">
                <a:moveTo>
                  <a:pt x="2679455" y="0"/>
                </a:moveTo>
                <a:lnTo>
                  <a:pt x="1366108" y="4946037"/>
                </a:lnTo>
                <a:lnTo>
                  <a:pt x="0" y="4583288"/>
                </a:lnTo>
                <a:lnTo>
                  <a:pt x="0" y="82090"/>
                </a:lnTo>
                <a:cubicBezTo>
                  <a:pt x="0" y="36753"/>
                  <a:pt x="36753" y="0"/>
                  <a:pt x="82090" y="0"/>
                </a:cubicBez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ounded Rectangle 8"/>
          <p:cNvSpPr/>
          <p:nvPr/>
        </p:nvSpPr>
        <p:spPr>
          <a:xfrm rot="20707748">
            <a:off x="-205621" y="3323292"/>
            <a:ext cx="7378073" cy="4557796"/>
          </a:xfrm>
          <a:custGeom>
            <a:avLst/>
            <a:gdLst/>
            <a:ahLst/>
            <a:cxnLst/>
            <a:rect l="l" t="t" r="r" b="b"/>
            <a:pathLst>
              <a:path w="7378073" h="4557796">
                <a:moveTo>
                  <a:pt x="7327936" y="6451"/>
                </a:moveTo>
                <a:cubicBezTo>
                  <a:pt x="7357400" y="18913"/>
                  <a:pt x="7378073" y="48087"/>
                  <a:pt x="7378073" y="82090"/>
                </a:cubicBezTo>
                <a:lnTo>
                  <a:pt x="7378073" y="4557796"/>
                </a:lnTo>
                <a:lnTo>
                  <a:pt x="0" y="2598658"/>
                </a:lnTo>
                <a:lnTo>
                  <a:pt x="690034" y="0"/>
                </a:lnTo>
                <a:lnTo>
                  <a:pt x="7295983" y="0"/>
                </a:lnTo>
                <a:cubicBezTo>
                  <a:pt x="7307317" y="0"/>
                  <a:pt x="7318115" y="2297"/>
                  <a:pt x="7327936" y="6451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-900000">
            <a:off x="547834" y="3632676"/>
            <a:ext cx="5985159" cy="1606102"/>
          </a:xfrm>
        </p:spPr>
        <p:txBody>
          <a:bodyPr>
            <a:normAutofit/>
          </a:bodyPr>
          <a:lstStyle>
            <a:lvl1pPr>
              <a:lnSpc>
                <a:spcPts val="6000"/>
              </a:lnSpc>
              <a:defRPr sz="600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-900000">
            <a:off x="2201145" y="5027230"/>
            <a:ext cx="4655297" cy="1128495"/>
          </a:xfrm>
        </p:spPr>
        <p:txBody>
          <a:bodyPr>
            <a:normAutofit/>
          </a:bodyPr>
          <a:lstStyle>
            <a:lvl1pPr marL="0" indent="0" algn="r">
              <a:buNone/>
              <a:defRPr sz="24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-900000">
            <a:off x="6741465" y="2313285"/>
            <a:ext cx="1524000" cy="365125"/>
          </a:xfrm>
        </p:spPr>
        <p:txBody>
          <a:bodyPr/>
          <a:lstStyle>
            <a:lvl1pPr algn="l">
              <a:defRPr sz="1800">
                <a:solidFill>
                  <a:schemeClr val="tx1"/>
                </a:solidFill>
              </a:defRPr>
            </a:lvl1pPr>
          </a:lstStyle>
          <a:p>
            <a:fld id="{77937DDF-8C5E-4483-A68D-4FB8E155D441}" type="datetimeFigureOut">
              <a:rPr lang="ru-RU" smtClean="0"/>
              <a:t>29.04.2015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-900000">
            <a:off x="6551292" y="1528629"/>
            <a:ext cx="2465987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-900000">
            <a:off x="6451719" y="1162062"/>
            <a:ext cx="2133600" cy="421038"/>
          </a:xfrm>
        </p:spPr>
        <p:txBody>
          <a:bodyPr anchor="ctr"/>
          <a:lstStyle>
            <a:lvl1pPr algn="l">
              <a:defRPr sz="2400">
                <a:solidFill>
                  <a:schemeClr val="tx1"/>
                </a:solidFill>
              </a:defRPr>
            </a:lvl1pPr>
          </a:lstStyle>
          <a:p>
            <a:fld id="{69CA4D8E-C380-446B-ACD7-64B169ED4A5C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>
        <p14:window dir="vert"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 rot="20707748">
            <a:off x="-895918" y="-766298"/>
            <a:ext cx="8332816" cy="5894380"/>
          </a:xfrm>
          <a:custGeom>
            <a:avLst/>
            <a:gdLst/>
            <a:ahLst/>
            <a:cxnLst/>
            <a:rect l="l" t="t" r="r" b="b"/>
            <a:pathLst>
              <a:path w="8332816" h="5894380">
                <a:moveTo>
                  <a:pt x="1565164" y="0"/>
                </a:moveTo>
                <a:lnTo>
                  <a:pt x="8332816" y="1797049"/>
                </a:lnTo>
                <a:lnTo>
                  <a:pt x="8332816" y="5812290"/>
                </a:lnTo>
                <a:cubicBezTo>
                  <a:pt x="8332816" y="5857627"/>
                  <a:pt x="8296063" y="5894380"/>
                  <a:pt x="8250726" y="5894380"/>
                </a:cubicBezTo>
                <a:lnTo>
                  <a:pt x="0" y="5894380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ounded Rectangle 12"/>
          <p:cNvSpPr/>
          <p:nvPr/>
        </p:nvSpPr>
        <p:spPr>
          <a:xfrm rot="20707748">
            <a:off x="64746" y="5089618"/>
            <a:ext cx="8528044" cy="2911464"/>
          </a:xfrm>
          <a:custGeom>
            <a:avLst/>
            <a:gdLst/>
            <a:ahLst/>
            <a:cxnLst/>
            <a:rect l="l" t="t" r="r" b="b"/>
            <a:pathLst>
              <a:path w="8528044" h="2911464">
                <a:moveTo>
                  <a:pt x="8477907" y="6451"/>
                </a:moveTo>
                <a:cubicBezTo>
                  <a:pt x="8507371" y="18913"/>
                  <a:pt x="8528044" y="48087"/>
                  <a:pt x="8528044" y="82090"/>
                </a:cubicBezTo>
                <a:lnTo>
                  <a:pt x="8528044" y="2911464"/>
                </a:lnTo>
                <a:lnTo>
                  <a:pt x="0" y="646970"/>
                </a:lnTo>
                <a:lnTo>
                  <a:pt x="171794" y="0"/>
                </a:lnTo>
                <a:lnTo>
                  <a:pt x="8445954" y="0"/>
                </a:lnTo>
                <a:cubicBezTo>
                  <a:pt x="8457288" y="0"/>
                  <a:pt x="8468086" y="2297"/>
                  <a:pt x="8477907" y="6451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ounded Rectangle 13"/>
          <p:cNvSpPr/>
          <p:nvPr/>
        </p:nvSpPr>
        <p:spPr>
          <a:xfrm rot="20707748">
            <a:off x="8533928" y="3839503"/>
            <a:ext cx="1011244" cy="2994350"/>
          </a:xfrm>
          <a:custGeom>
            <a:avLst/>
            <a:gdLst/>
            <a:ahLst/>
            <a:cxnLst/>
            <a:rect l="l" t="t" r="r" b="b"/>
            <a:pathLst>
              <a:path w="1011244" h="2994350">
                <a:moveTo>
                  <a:pt x="1011244" y="0"/>
                </a:moveTo>
                <a:lnTo>
                  <a:pt x="216140" y="2994350"/>
                </a:lnTo>
                <a:lnTo>
                  <a:pt x="0" y="2936957"/>
                </a:lnTo>
                <a:lnTo>
                  <a:pt x="0" y="82090"/>
                </a:lnTo>
                <a:cubicBezTo>
                  <a:pt x="0" y="36753"/>
                  <a:pt x="36753" y="0"/>
                  <a:pt x="82090" y="0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ounded Rectangle 14"/>
          <p:cNvSpPr/>
          <p:nvPr/>
        </p:nvSpPr>
        <p:spPr>
          <a:xfrm rot="20707748">
            <a:off x="7588490" y="-321837"/>
            <a:ext cx="1976541" cy="4072806"/>
          </a:xfrm>
          <a:custGeom>
            <a:avLst/>
            <a:gdLst/>
            <a:ahLst/>
            <a:cxnLst/>
            <a:rect l="l" t="t" r="r" b="b"/>
            <a:pathLst>
              <a:path w="1976541" h="4072806">
                <a:moveTo>
                  <a:pt x="0" y="0"/>
                </a:moveTo>
                <a:lnTo>
                  <a:pt x="1976541" y="524841"/>
                </a:lnTo>
                <a:lnTo>
                  <a:pt x="1034432" y="4072806"/>
                </a:lnTo>
                <a:lnTo>
                  <a:pt x="82090" y="4072806"/>
                </a:lnTo>
                <a:cubicBezTo>
                  <a:pt x="36753" y="4072806"/>
                  <a:pt x="0" y="4036053"/>
                  <a:pt x="0" y="3990716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900000">
            <a:off x="3183882" y="4760430"/>
            <a:ext cx="5004753" cy="1299542"/>
          </a:xfrm>
        </p:spPr>
        <p:txBody>
          <a:bodyPr anchor="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 rot="-900000">
            <a:off x="781854" y="984581"/>
            <a:ext cx="6581279" cy="360475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-900000">
            <a:off x="6996405" y="6238502"/>
            <a:ext cx="1524000" cy="365125"/>
          </a:xfrm>
        </p:spPr>
        <p:txBody>
          <a:bodyPr/>
          <a:lstStyle/>
          <a:p>
            <a:fld id="{77937DDF-8C5E-4483-A68D-4FB8E155D441}" type="datetimeFigureOut">
              <a:rPr lang="ru-RU" smtClean="0"/>
              <a:t>29.04.2015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-900000">
            <a:off x="5321849" y="6094794"/>
            <a:ext cx="3124200" cy="365125"/>
          </a:xfrm>
        </p:spPr>
        <p:txBody>
          <a:bodyPr/>
          <a:lstStyle>
            <a:lvl1pPr algn="r">
              <a:defRPr/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-900000">
            <a:off x="8182730" y="3246937"/>
            <a:ext cx="907445" cy="365125"/>
          </a:xfrm>
        </p:spPr>
        <p:txBody>
          <a:bodyPr/>
          <a:lstStyle>
            <a:lvl1pPr algn="l">
              <a:defRPr/>
            </a:lvl1pPr>
          </a:lstStyle>
          <a:p>
            <a:fld id="{69CA4D8E-C380-446B-ACD7-64B169ED4A5C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>
        <p14:window dir="vert"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 rot="20707748">
            <a:off x="-882907" y="-626065"/>
            <a:ext cx="7440156" cy="7347127"/>
          </a:xfrm>
          <a:custGeom>
            <a:avLst/>
            <a:gdLst/>
            <a:ahLst/>
            <a:cxnLst/>
            <a:rect l="l" t="t" r="r" b="b"/>
            <a:pathLst>
              <a:path w="7440156" h="7347127">
                <a:moveTo>
                  <a:pt x="1760047" y="0"/>
                </a:moveTo>
                <a:lnTo>
                  <a:pt x="7440156" y="1508269"/>
                </a:lnTo>
                <a:lnTo>
                  <a:pt x="7440156" y="7265037"/>
                </a:lnTo>
                <a:cubicBezTo>
                  <a:pt x="7440156" y="7310374"/>
                  <a:pt x="7403403" y="7347127"/>
                  <a:pt x="7358066" y="7347127"/>
                </a:cubicBezTo>
                <a:lnTo>
                  <a:pt x="2707078" y="7347127"/>
                </a:lnTo>
                <a:lnTo>
                  <a:pt x="0" y="6628304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ounded Rectangle 12"/>
          <p:cNvSpPr/>
          <p:nvPr/>
        </p:nvSpPr>
        <p:spPr>
          <a:xfrm rot="20707748">
            <a:off x="3227235" y="6274264"/>
            <a:ext cx="4396677" cy="1167472"/>
          </a:xfrm>
          <a:custGeom>
            <a:avLst/>
            <a:gdLst/>
            <a:ahLst/>
            <a:cxnLst/>
            <a:rect l="l" t="t" r="r" b="b"/>
            <a:pathLst>
              <a:path w="4396677" h="1167472">
                <a:moveTo>
                  <a:pt x="4346539" y="6451"/>
                </a:moveTo>
                <a:cubicBezTo>
                  <a:pt x="4376003" y="18913"/>
                  <a:pt x="4396677" y="48087"/>
                  <a:pt x="4396677" y="82090"/>
                </a:cubicBezTo>
                <a:lnTo>
                  <a:pt x="4396677" y="1167472"/>
                </a:lnTo>
                <a:lnTo>
                  <a:pt x="0" y="0"/>
                </a:lnTo>
                <a:lnTo>
                  <a:pt x="4314586" y="0"/>
                </a:lnTo>
                <a:cubicBezTo>
                  <a:pt x="4325920" y="0"/>
                  <a:pt x="4336718" y="2297"/>
                  <a:pt x="4346539" y="6451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ounded Rectangle 13"/>
          <p:cNvSpPr/>
          <p:nvPr/>
        </p:nvSpPr>
        <p:spPr>
          <a:xfrm rot="20707748">
            <a:off x="7659524" y="5459724"/>
            <a:ext cx="1710569" cy="1538689"/>
          </a:xfrm>
          <a:custGeom>
            <a:avLst/>
            <a:gdLst/>
            <a:ahLst/>
            <a:cxnLst/>
            <a:rect l="l" t="t" r="r" b="b"/>
            <a:pathLst>
              <a:path w="1710569" h="1538689">
                <a:moveTo>
                  <a:pt x="1710569" y="1"/>
                </a:moveTo>
                <a:lnTo>
                  <a:pt x="1301993" y="1538689"/>
                </a:lnTo>
                <a:lnTo>
                  <a:pt x="0" y="1192965"/>
                </a:lnTo>
                <a:lnTo>
                  <a:pt x="0" y="82090"/>
                </a:lnTo>
                <a:cubicBezTo>
                  <a:pt x="0" y="36753"/>
                  <a:pt x="36753" y="0"/>
                  <a:pt x="82090" y="0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ounded Rectangle 14"/>
          <p:cNvSpPr/>
          <p:nvPr/>
        </p:nvSpPr>
        <p:spPr>
          <a:xfrm rot="20707748">
            <a:off x="6666426" y="-490731"/>
            <a:ext cx="3065776" cy="5811871"/>
          </a:xfrm>
          <a:custGeom>
            <a:avLst/>
            <a:gdLst/>
            <a:ahLst/>
            <a:cxnLst/>
            <a:rect l="l" t="t" r="r" b="b"/>
            <a:pathLst>
              <a:path w="3065776" h="5811871">
                <a:moveTo>
                  <a:pt x="0" y="0"/>
                </a:moveTo>
                <a:lnTo>
                  <a:pt x="3065776" y="814071"/>
                </a:lnTo>
                <a:lnTo>
                  <a:pt x="1738684" y="5811871"/>
                </a:lnTo>
                <a:lnTo>
                  <a:pt x="82090" y="5811871"/>
                </a:lnTo>
                <a:cubicBezTo>
                  <a:pt x="36753" y="5811871"/>
                  <a:pt x="0" y="5775118"/>
                  <a:pt x="0" y="5729781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 rot="-900000">
            <a:off x="6793335" y="511413"/>
            <a:ext cx="1435608" cy="481888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 rot="-900000">
            <a:off x="967762" y="1075673"/>
            <a:ext cx="5398955" cy="508826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-900000">
            <a:off x="7754112" y="5888736"/>
            <a:ext cx="1243584" cy="365125"/>
          </a:xfrm>
        </p:spPr>
        <p:txBody>
          <a:bodyPr/>
          <a:lstStyle>
            <a:lvl1pPr algn="l">
              <a:defRPr/>
            </a:lvl1pPr>
          </a:lstStyle>
          <a:p>
            <a:fld id="{77937DDF-8C5E-4483-A68D-4FB8E155D441}" type="datetimeFigureOut">
              <a:rPr lang="ru-RU" smtClean="0"/>
              <a:t>29.04.2015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-900000">
            <a:off x="4997808" y="6188244"/>
            <a:ext cx="2380306" cy="365125"/>
          </a:xfrm>
        </p:spPr>
        <p:txBody>
          <a:bodyPr/>
          <a:lstStyle>
            <a:lvl1pPr algn="r">
              <a:defRPr/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-900000">
            <a:off x="7690104" y="5641848"/>
            <a:ext cx="1243584" cy="365125"/>
          </a:xfrm>
        </p:spPr>
        <p:txBody>
          <a:bodyPr/>
          <a:lstStyle>
            <a:lvl1pPr algn="l">
              <a:defRPr/>
            </a:lvl1pPr>
          </a:lstStyle>
          <a:p>
            <a:fld id="{69CA4D8E-C380-446B-ACD7-64B169ED4A5C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>
        <p14:window dir="vert"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unded Rectangle 8"/>
          <p:cNvSpPr/>
          <p:nvPr/>
        </p:nvSpPr>
        <p:spPr>
          <a:xfrm rot="907748">
            <a:off x="-865440" y="850599"/>
            <a:ext cx="3615441" cy="6151724"/>
          </a:xfrm>
          <a:custGeom>
            <a:avLst/>
            <a:gdLst/>
            <a:ahLst/>
            <a:cxnLst/>
            <a:rect l="l" t="t" r="r" b="b"/>
            <a:pathLst>
              <a:path w="3615441" h="6151724">
                <a:moveTo>
                  <a:pt x="0" y="0"/>
                </a:moveTo>
                <a:lnTo>
                  <a:pt x="3533351" y="0"/>
                </a:lnTo>
                <a:cubicBezTo>
                  <a:pt x="3578688" y="0"/>
                  <a:pt x="3615441" y="36753"/>
                  <a:pt x="3615441" y="82090"/>
                </a:cubicBezTo>
                <a:lnTo>
                  <a:pt x="3615441" y="5623909"/>
                </a:lnTo>
                <a:lnTo>
                  <a:pt x="1663219" y="6151724"/>
                </a:ln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ounded Rectangle 12"/>
          <p:cNvSpPr/>
          <p:nvPr/>
        </p:nvSpPr>
        <p:spPr>
          <a:xfrm rot="907748">
            <a:off x="17749" y="-511509"/>
            <a:ext cx="3735394" cy="1387781"/>
          </a:xfrm>
          <a:custGeom>
            <a:avLst/>
            <a:gdLst/>
            <a:ahLst/>
            <a:cxnLst/>
            <a:rect l="l" t="t" r="r" b="b"/>
            <a:pathLst>
              <a:path w="3735394" h="1387781">
                <a:moveTo>
                  <a:pt x="0" y="1009924"/>
                </a:moveTo>
                <a:lnTo>
                  <a:pt x="3735394" y="0"/>
                </a:lnTo>
                <a:lnTo>
                  <a:pt x="3735394" y="1305691"/>
                </a:lnTo>
                <a:cubicBezTo>
                  <a:pt x="3735394" y="1351028"/>
                  <a:pt x="3698641" y="1387781"/>
                  <a:pt x="3653304" y="1387781"/>
                </a:cubicBezTo>
                <a:lnTo>
                  <a:pt x="102160" y="1387781"/>
                </a:ln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ounded Rectangle 13"/>
          <p:cNvSpPr/>
          <p:nvPr/>
        </p:nvSpPr>
        <p:spPr>
          <a:xfrm rot="907748">
            <a:off x="2146801" y="6590199"/>
            <a:ext cx="1981025" cy="535602"/>
          </a:xfrm>
          <a:custGeom>
            <a:avLst/>
            <a:gdLst/>
            <a:ahLst/>
            <a:cxnLst/>
            <a:rect l="l" t="t" r="r" b="b"/>
            <a:pathLst>
              <a:path w="1981025" h="535602">
                <a:moveTo>
                  <a:pt x="50137" y="6451"/>
                </a:moveTo>
                <a:cubicBezTo>
                  <a:pt x="59958" y="2297"/>
                  <a:pt x="70756" y="0"/>
                  <a:pt x="82090" y="0"/>
                </a:cubicBezTo>
                <a:lnTo>
                  <a:pt x="1981025" y="0"/>
                </a:lnTo>
                <a:lnTo>
                  <a:pt x="0" y="535602"/>
                </a:lnTo>
                <a:lnTo>
                  <a:pt x="0" y="82090"/>
                </a:lnTo>
                <a:cubicBezTo>
                  <a:pt x="0" y="48087"/>
                  <a:pt x="20674" y="18913"/>
                  <a:pt x="50137" y="6451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ounded Rectangle 14"/>
          <p:cNvSpPr/>
          <p:nvPr/>
        </p:nvSpPr>
        <p:spPr>
          <a:xfrm rot="907748">
            <a:off x="3185141" y="-553633"/>
            <a:ext cx="6782931" cy="7826540"/>
          </a:xfrm>
          <a:custGeom>
            <a:avLst/>
            <a:gdLst/>
            <a:ahLst/>
            <a:cxnLst/>
            <a:rect l="l" t="t" r="r" b="b"/>
            <a:pathLst>
              <a:path w="6782931" h="7826540">
                <a:moveTo>
                  <a:pt x="0" y="1349945"/>
                </a:moveTo>
                <a:lnTo>
                  <a:pt x="4993024" y="0"/>
                </a:lnTo>
                <a:lnTo>
                  <a:pt x="6782931" y="6620302"/>
                </a:lnTo>
                <a:lnTo>
                  <a:pt x="2321435" y="7826540"/>
                </a:lnTo>
                <a:lnTo>
                  <a:pt x="82090" y="7826540"/>
                </a:lnTo>
                <a:cubicBezTo>
                  <a:pt x="36753" y="7826540"/>
                  <a:pt x="0" y="7789787"/>
                  <a:pt x="0" y="7744450"/>
                </a:cubicBez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4500000">
            <a:off x="-633894" y="2921988"/>
            <a:ext cx="5064953" cy="1695631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900000">
            <a:off x="3479028" y="959716"/>
            <a:ext cx="4658735" cy="5077623"/>
          </a:xfrm>
        </p:spPr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900000">
            <a:off x="1690988" y="608314"/>
            <a:ext cx="1789355" cy="365125"/>
          </a:xfrm>
        </p:spPr>
        <p:txBody>
          <a:bodyPr/>
          <a:lstStyle/>
          <a:p>
            <a:fld id="{77937DDF-8C5E-4483-A68D-4FB8E155D441}" type="datetimeFigureOut">
              <a:rPr lang="ru-RU" smtClean="0"/>
              <a:t>29.04.2015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900000">
            <a:off x="3103620" y="6177546"/>
            <a:ext cx="2392237" cy="36512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900000">
            <a:off x="1265370" y="300797"/>
            <a:ext cx="2287319" cy="365125"/>
          </a:xfrm>
        </p:spPr>
        <p:txBody>
          <a:bodyPr/>
          <a:lstStyle/>
          <a:p>
            <a:fld id="{69CA4D8E-C380-446B-ACD7-64B169ED4A5C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>
        <p14:window dir="vert"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ounded Rectangle 16"/>
          <p:cNvSpPr/>
          <p:nvPr/>
        </p:nvSpPr>
        <p:spPr>
          <a:xfrm rot="900000">
            <a:off x="-57216" y="-1017685"/>
            <a:ext cx="7411427" cy="3438177"/>
          </a:xfrm>
          <a:custGeom>
            <a:avLst/>
            <a:gdLst/>
            <a:ahLst/>
            <a:cxnLst/>
            <a:rect l="l" t="t" r="r" b="b"/>
            <a:pathLst>
              <a:path w="7411427" h="3438177">
                <a:moveTo>
                  <a:pt x="0" y="1985886"/>
                </a:moveTo>
                <a:lnTo>
                  <a:pt x="7411427" y="0"/>
                </a:lnTo>
                <a:lnTo>
                  <a:pt x="7411427" y="3356087"/>
                </a:lnTo>
                <a:cubicBezTo>
                  <a:pt x="7411427" y="3401424"/>
                  <a:pt x="7374674" y="3438177"/>
                  <a:pt x="7329337" y="3438177"/>
                </a:cubicBezTo>
                <a:lnTo>
                  <a:pt x="389140" y="3438177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ounded Rectangle 17"/>
          <p:cNvSpPr/>
          <p:nvPr/>
        </p:nvSpPr>
        <p:spPr>
          <a:xfrm rot="900000">
            <a:off x="-776641" y="2417820"/>
            <a:ext cx="6998365" cy="5080081"/>
          </a:xfrm>
          <a:custGeom>
            <a:avLst/>
            <a:gdLst/>
            <a:ahLst/>
            <a:cxnLst/>
            <a:rect l="l" t="t" r="r" b="b"/>
            <a:pathLst>
              <a:path w="6998365" h="5080081">
                <a:moveTo>
                  <a:pt x="0" y="0"/>
                </a:moveTo>
                <a:lnTo>
                  <a:pt x="6916275" y="0"/>
                </a:lnTo>
                <a:cubicBezTo>
                  <a:pt x="6961612" y="0"/>
                  <a:pt x="6998365" y="36753"/>
                  <a:pt x="6998365" y="82090"/>
                </a:cubicBezTo>
                <a:lnTo>
                  <a:pt x="6998365" y="3569608"/>
                </a:lnTo>
                <a:lnTo>
                  <a:pt x="1361203" y="5080081"/>
                </a:ln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ounded Rectangle 18"/>
          <p:cNvSpPr/>
          <p:nvPr/>
        </p:nvSpPr>
        <p:spPr>
          <a:xfrm rot="900000">
            <a:off x="6338067" y="3775812"/>
            <a:ext cx="3102275" cy="3544033"/>
          </a:xfrm>
          <a:custGeom>
            <a:avLst/>
            <a:gdLst/>
            <a:ahLst/>
            <a:cxnLst/>
            <a:rect l="l" t="t" r="r" b="b"/>
            <a:pathLst>
              <a:path w="3102275" h="3544033">
                <a:moveTo>
                  <a:pt x="50137" y="6451"/>
                </a:moveTo>
                <a:cubicBezTo>
                  <a:pt x="59958" y="2297"/>
                  <a:pt x="70756" y="0"/>
                  <a:pt x="82090" y="0"/>
                </a:cubicBezTo>
                <a:lnTo>
                  <a:pt x="2375388" y="0"/>
                </a:lnTo>
                <a:lnTo>
                  <a:pt x="3102275" y="2712781"/>
                </a:lnTo>
                <a:lnTo>
                  <a:pt x="0" y="3544033"/>
                </a:lnTo>
                <a:lnTo>
                  <a:pt x="0" y="82090"/>
                </a:lnTo>
                <a:cubicBezTo>
                  <a:pt x="0" y="48087"/>
                  <a:pt x="20673" y="18913"/>
                  <a:pt x="50137" y="6451"/>
                </a:cubicBez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" name="Rounded Rectangle 19"/>
          <p:cNvSpPr/>
          <p:nvPr/>
        </p:nvSpPr>
        <p:spPr>
          <a:xfrm rot="900000">
            <a:off x="7327879" y="-104312"/>
            <a:ext cx="2350627" cy="3820866"/>
          </a:xfrm>
          <a:custGeom>
            <a:avLst/>
            <a:gdLst/>
            <a:ahLst/>
            <a:cxnLst/>
            <a:rect l="l" t="t" r="r" b="b"/>
            <a:pathLst>
              <a:path w="2350627" h="3820866">
                <a:moveTo>
                  <a:pt x="1" y="355523"/>
                </a:moveTo>
                <a:lnTo>
                  <a:pt x="1326829" y="0"/>
                </a:lnTo>
                <a:lnTo>
                  <a:pt x="2350627" y="3820866"/>
                </a:lnTo>
                <a:lnTo>
                  <a:pt x="82091" y="3820866"/>
                </a:lnTo>
                <a:cubicBezTo>
                  <a:pt x="36754" y="3820866"/>
                  <a:pt x="1" y="3784113"/>
                  <a:pt x="0" y="3738776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900000">
            <a:off x="534986" y="2921829"/>
            <a:ext cx="5690855" cy="1570680"/>
          </a:xfrm>
        </p:spPr>
        <p:txBody>
          <a:bodyPr anchor="b">
            <a:noAutofit/>
          </a:bodyPr>
          <a:lstStyle>
            <a:lvl1pPr algn="r">
              <a:defRPr sz="48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900000">
            <a:off x="537849" y="4494201"/>
            <a:ext cx="5271544" cy="1500187"/>
          </a:xfrm>
        </p:spPr>
        <p:txBody>
          <a:bodyPr anchor="t">
            <a:normAutofit/>
          </a:bodyPr>
          <a:lstStyle>
            <a:lvl1pPr marL="0" indent="0" algn="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900000">
            <a:off x="6878368" y="3761385"/>
            <a:ext cx="1524000" cy="365125"/>
          </a:xfrm>
        </p:spPr>
        <p:txBody>
          <a:bodyPr/>
          <a:lstStyle>
            <a:lvl1pPr algn="l">
              <a:defRPr/>
            </a:lvl1pPr>
          </a:lstStyle>
          <a:p>
            <a:fld id="{77937DDF-8C5E-4483-A68D-4FB8E155D441}" type="datetimeFigureOut">
              <a:rPr lang="ru-RU" smtClean="0"/>
              <a:t>29.04.2015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900000">
            <a:off x="7056965" y="3170795"/>
            <a:ext cx="1926305" cy="36512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900000" flipH="1">
            <a:off x="7176363" y="2661157"/>
            <a:ext cx="683979" cy="365125"/>
          </a:xfrm>
        </p:spPr>
        <p:txBody>
          <a:bodyPr/>
          <a:lstStyle>
            <a:lvl1pPr algn="l">
              <a:defRPr/>
            </a:lvl1pPr>
          </a:lstStyle>
          <a:p>
            <a:fld id="{69CA4D8E-C380-446B-ACD7-64B169ED4A5C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>
        <p14:window dir="vert"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ounded Rectangle 16"/>
          <p:cNvSpPr/>
          <p:nvPr/>
        </p:nvSpPr>
        <p:spPr>
          <a:xfrm rot="20707748">
            <a:off x="-883225" y="-625990"/>
            <a:ext cx="7439907" cy="7344599"/>
          </a:xfrm>
          <a:custGeom>
            <a:avLst/>
            <a:gdLst/>
            <a:ahLst/>
            <a:cxnLst/>
            <a:rect l="l" t="t" r="r" b="b"/>
            <a:pathLst>
              <a:path w="7439907" h="7344599">
                <a:moveTo>
                  <a:pt x="1760047" y="0"/>
                </a:moveTo>
                <a:lnTo>
                  <a:pt x="7439906" y="1508202"/>
                </a:lnTo>
                <a:lnTo>
                  <a:pt x="7439907" y="7262509"/>
                </a:lnTo>
                <a:cubicBezTo>
                  <a:pt x="7439906" y="7307846"/>
                  <a:pt x="7403153" y="7344599"/>
                  <a:pt x="7357816" y="7344599"/>
                </a:cubicBezTo>
                <a:lnTo>
                  <a:pt x="2697558" y="7344599"/>
                </a:lnTo>
                <a:lnTo>
                  <a:pt x="0" y="6628303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ounded Rectangle 17"/>
          <p:cNvSpPr/>
          <p:nvPr/>
        </p:nvSpPr>
        <p:spPr>
          <a:xfrm rot="20707748">
            <a:off x="3237537" y="6275496"/>
            <a:ext cx="4387395" cy="1165008"/>
          </a:xfrm>
          <a:custGeom>
            <a:avLst/>
            <a:gdLst/>
            <a:ahLst/>
            <a:cxnLst/>
            <a:rect l="l" t="t" r="r" b="b"/>
            <a:pathLst>
              <a:path w="4387395" h="1165008">
                <a:moveTo>
                  <a:pt x="4337258" y="6451"/>
                </a:moveTo>
                <a:cubicBezTo>
                  <a:pt x="4366722" y="18913"/>
                  <a:pt x="4387395" y="48087"/>
                  <a:pt x="4387395" y="82090"/>
                </a:cubicBezTo>
                <a:lnTo>
                  <a:pt x="4387395" y="1165008"/>
                </a:lnTo>
                <a:lnTo>
                  <a:pt x="0" y="0"/>
                </a:lnTo>
                <a:lnTo>
                  <a:pt x="4305305" y="0"/>
                </a:lnTo>
                <a:cubicBezTo>
                  <a:pt x="4316639" y="0"/>
                  <a:pt x="4327437" y="2297"/>
                  <a:pt x="4337258" y="6451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ounded Rectangle 18"/>
          <p:cNvSpPr/>
          <p:nvPr/>
        </p:nvSpPr>
        <p:spPr>
          <a:xfrm rot="20707748">
            <a:off x="7660698" y="5462349"/>
            <a:ext cx="1709024" cy="1536003"/>
          </a:xfrm>
          <a:custGeom>
            <a:avLst/>
            <a:gdLst/>
            <a:ahLst/>
            <a:cxnLst/>
            <a:rect l="l" t="t" r="r" b="b"/>
            <a:pathLst>
              <a:path w="1709024" h="1536003">
                <a:moveTo>
                  <a:pt x="1709024" y="0"/>
                </a:moveTo>
                <a:lnTo>
                  <a:pt x="1301161" y="1536003"/>
                </a:lnTo>
                <a:lnTo>
                  <a:pt x="0" y="1190500"/>
                </a:lnTo>
                <a:lnTo>
                  <a:pt x="0" y="82090"/>
                </a:lnTo>
                <a:cubicBezTo>
                  <a:pt x="0" y="36753"/>
                  <a:pt x="36753" y="0"/>
                  <a:pt x="82090" y="0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ounded Rectangle 19"/>
          <p:cNvSpPr/>
          <p:nvPr/>
        </p:nvSpPr>
        <p:spPr>
          <a:xfrm rot="20707748">
            <a:off x="6667944" y="-490547"/>
            <a:ext cx="3064333" cy="5811872"/>
          </a:xfrm>
          <a:custGeom>
            <a:avLst/>
            <a:gdLst/>
            <a:ahLst/>
            <a:cxnLst/>
            <a:rect l="l" t="t" r="r" b="b"/>
            <a:pathLst>
              <a:path w="3064333" h="5811872">
                <a:moveTo>
                  <a:pt x="0" y="0"/>
                </a:moveTo>
                <a:lnTo>
                  <a:pt x="3064333" y="813688"/>
                </a:lnTo>
                <a:lnTo>
                  <a:pt x="1737140" y="5811872"/>
                </a:lnTo>
                <a:lnTo>
                  <a:pt x="82090" y="5811872"/>
                </a:lnTo>
                <a:cubicBezTo>
                  <a:pt x="36753" y="5811872"/>
                  <a:pt x="0" y="5775119"/>
                  <a:pt x="0" y="5729782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4500000">
            <a:off x="5171893" y="2231024"/>
            <a:ext cx="4820301" cy="143615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 rot="-900000">
            <a:off x="1014439" y="1335061"/>
            <a:ext cx="2578608" cy="48398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 rot="-900000">
            <a:off x="3701032" y="618005"/>
            <a:ext cx="2580010" cy="4837176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-900000">
            <a:off x="7755919" y="5887412"/>
            <a:ext cx="1241980" cy="365125"/>
          </a:xfrm>
        </p:spPr>
        <p:txBody>
          <a:bodyPr/>
          <a:lstStyle>
            <a:lvl1pPr algn="l">
              <a:defRPr/>
            </a:lvl1pPr>
          </a:lstStyle>
          <a:p>
            <a:fld id="{77937DDF-8C5E-4483-A68D-4FB8E155D441}" type="datetimeFigureOut">
              <a:rPr lang="ru-RU" smtClean="0"/>
              <a:t>29.04.2015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900000">
            <a:off x="4054658" y="5494374"/>
            <a:ext cx="3124200" cy="365125"/>
          </a:xfrm>
        </p:spPr>
        <p:txBody>
          <a:bodyPr/>
          <a:lstStyle>
            <a:lvl1pPr algn="r">
              <a:defRPr/>
            </a:lvl1pPr>
          </a:lstStyle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-900000">
            <a:off x="7690164" y="5643110"/>
            <a:ext cx="1241693" cy="365125"/>
          </a:xfrm>
        </p:spPr>
        <p:txBody>
          <a:bodyPr/>
          <a:lstStyle>
            <a:lvl1pPr algn="l">
              <a:defRPr/>
            </a:lvl1pPr>
          </a:lstStyle>
          <a:p>
            <a:fld id="{69CA4D8E-C380-446B-ACD7-64B169ED4A5C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>
        <p14:window dir="vert"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Rounded Rectangle 52"/>
          <p:cNvSpPr/>
          <p:nvPr/>
        </p:nvSpPr>
        <p:spPr>
          <a:xfrm rot="20707748">
            <a:off x="-883225" y="-625990"/>
            <a:ext cx="7439907" cy="7344599"/>
          </a:xfrm>
          <a:custGeom>
            <a:avLst/>
            <a:gdLst/>
            <a:ahLst/>
            <a:cxnLst/>
            <a:rect l="l" t="t" r="r" b="b"/>
            <a:pathLst>
              <a:path w="7439907" h="7344599">
                <a:moveTo>
                  <a:pt x="1760047" y="0"/>
                </a:moveTo>
                <a:lnTo>
                  <a:pt x="7439906" y="1508202"/>
                </a:lnTo>
                <a:lnTo>
                  <a:pt x="7439907" y="7262509"/>
                </a:lnTo>
                <a:cubicBezTo>
                  <a:pt x="7439906" y="7307846"/>
                  <a:pt x="7403153" y="7344599"/>
                  <a:pt x="7357816" y="7344599"/>
                </a:cubicBezTo>
                <a:lnTo>
                  <a:pt x="2697558" y="7344599"/>
                </a:lnTo>
                <a:lnTo>
                  <a:pt x="0" y="6628303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Rounded Rectangle 53"/>
          <p:cNvSpPr/>
          <p:nvPr/>
        </p:nvSpPr>
        <p:spPr>
          <a:xfrm rot="20707748">
            <a:off x="3237537" y="6275496"/>
            <a:ext cx="4387395" cy="1165008"/>
          </a:xfrm>
          <a:custGeom>
            <a:avLst/>
            <a:gdLst/>
            <a:ahLst/>
            <a:cxnLst/>
            <a:rect l="l" t="t" r="r" b="b"/>
            <a:pathLst>
              <a:path w="4387395" h="1165008">
                <a:moveTo>
                  <a:pt x="4337258" y="6451"/>
                </a:moveTo>
                <a:cubicBezTo>
                  <a:pt x="4366722" y="18913"/>
                  <a:pt x="4387395" y="48087"/>
                  <a:pt x="4387395" y="82090"/>
                </a:cubicBezTo>
                <a:lnTo>
                  <a:pt x="4387395" y="1165008"/>
                </a:lnTo>
                <a:lnTo>
                  <a:pt x="0" y="0"/>
                </a:lnTo>
                <a:lnTo>
                  <a:pt x="4305305" y="0"/>
                </a:lnTo>
                <a:cubicBezTo>
                  <a:pt x="4316639" y="0"/>
                  <a:pt x="4327437" y="2297"/>
                  <a:pt x="4337258" y="6451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Rounded Rectangle 54"/>
          <p:cNvSpPr/>
          <p:nvPr/>
        </p:nvSpPr>
        <p:spPr>
          <a:xfrm rot="20707748">
            <a:off x="7660698" y="5462349"/>
            <a:ext cx="1709024" cy="1536003"/>
          </a:xfrm>
          <a:custGeom>
            <a:avLst/>
            <a:gdLst/>
            <a:ahLst/>
            <a:cxnLst/>
            <a:rect l="l" t="t" r="r" b="b"/>
            <a:pathLst>
              <a:path w="1709024" h="1536003">
                <a:moveTo>
                  <a:pt x="1709024" y="0"/>
                </a:moveTo>
                <a:lnTo>
                  <a:pt x="1301161" y="1536003"/>
                </a:lnTo>
                <a:lnTo>
                  <a:pt x="0" y="1190500"/>
                </a:lnTo>
                <a:lnTo>
                  <a:pt x="0" y="82090"/>
                </a:lnTo>
                <a:cubicBezTo>
                  <a:pt x="0" y="36753"/>
                  <a:pt x="36753" y="0"/>
                  <a:pt x="82090" y="0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Rounded Rectangle 55"/>
          <p:cNvSpPr/>
          <p:nvPr/>
        </p:nvSpPr>
        <p:spPr>
          <a:xfrm rot="20707748">
            <a:off x="6667944" y="-490547"/>
            <a:ext cx="3064333" cy="5811872"/>
          </a:xfrm>
          <a:custGeom>
            <a:avLst/>
            <a:gdLst/>
            <a:ahLst/>
            <a:cxnLst/>
            <a:rect l="l" t="t" r="r" b="b"/>
            <a:pathLst>
              <a:path w="3064333" h="5811872">
                <a:moveTo>
                  <a:pt x="0" y="0"/>
                </a:moveTo>
                <a:lnTo>
                  <a:pt x="3064333" y="813688"/>
                </a:lnTo>
                <a:lnTo>
                  <a:pt x="1737140" y="5811872"/>
                </a:lnTo>
                <a:lnTo>
                  <a:pt x="82090" y="5811872"/>
                </a:lnTo>
                <a:cubicBezTo>
                  <a:pt x="36753" y="5811872"/>
                  <a:pt x="0" y="5775119"/>
                  <a:pt x="0" y="5729782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4500000">
            <a:off x="5175504" y="2231136"/>
            <a:ext cx="4818888" cy="1435608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-900000">
            <a:off x="854761" y="1406870"/>
            <a:ext cx="2213148" cy="759866"/>
          </a:xfrm>
        </p:spPr>
        <p:txBody>
          <a:bodyPr anchor="b"/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 rot="-900000">
            <a:off x="1120518" y="2227895"/>
            <a:ext cx="2578608" cy="3938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 rot="-900000">
            <a:off x="3535709" y="687503"/>
            <a:ext cx="2214753" cy="753043"/>
          </a:xfrm>
        </p:spPr>
        <p:txBody>
          <a:bodyPr anchor="b"/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 rot="-900000">
            <a:off x="3808498" y="1495882"/>
            <a:ext cx="2578608" cy="395590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 rot="-900000">
            <a:off x="7754112" y="5888736"/>
            <a:ext cx="1243584" cy="365125"/>
          </a:xfrm>
        </p:spPr>
        <p:txBody>
          <a:bodyPr/>
          <a:lstStyle>
            <a:lvl1pPr algn="l">
              <a:defRPr/>
            </a:lvl1pPr>
          </a:lstStyle>
          <a:p>
            <a:fld id="{77937DDF-8C5E-4483-A68D-4FB8E155D441}" type="datetimeFigureOut">
              <a:rPr lang="ru-RU" smtClean="0"/>
              <a:t>29.04.2015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 rot="-900000">
            <a:off x="4050792" y="5495544"/>
            <a:ext cx="3124200" cy="365125"/>
          </a:xfrm>
        </p:spPr>
        <p:txBody>
          <a:bodyPr/>
          <a:lstStyle>
            <a:lvl1pPr algn="r">
              <a:defRPr/>
            </a:lvl1pPr>
          </a:lstStyle>
          <a:p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 rot="-900000">
            <a:off x="7690104" y="5641848"/>
            <a:ext cx="1243584" cy="365125"/>
          </a:xfrm>
        </p:spPr>
        <p:txBody>
          <a:bodyPr/>
          <a:lstStyle>
            <a:lvl1pPr algn="l">
              <a:defRPr/>
            </a:lvl1pPr>
          </a:lstStyle>
          <a:p>
            <a:fld id="{69CA4D8E-C380-446B-ACD7-64B169ED4A5C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>
        <p14:window dir="vert"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>
          <a:xfrm rot="907748">
            <a:off x="-865440" y="850599"/>
            <a:ext cx="3615441" cy="6151724"/>
          </a:xfrm>
          <a:custGeom>
            <a:avLst/>
            <a:gdLst/>
            <a:ahLst/>
            <a:cxnLst/>
            <a:rect l="l" t="t" r="r" b="b"/>
            <a:pathLst>
              <a:path w="3615441" h="6151724">
                <a:moveTo>
                  <a:pt x="0" y="0"/>
                </a:moveTo>
                <a:lnTo>
                  <a:pt x="3533351" y="0"/>
                </a:lnTo>
                <a:cubicBezTo>
                  <a:pt x="3578688" y="0"/>
                  <a:pt x="3615441" y="36753"/>
                  <a:pt x="3615441" y="82090"/>
                </a:cubicBezTo>
                <a:lnTo>
                  <a:pt x="3615441" y="5623909"/>
                </a:lnTo>
                <a:lnTo>
                  <a:pt x="1663219" y="6151724"/>
                </a:ln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ounded Rectangle 21"/>
          <p:cNvSpPr/>
          <p:nvPr/>
        </p:nvSpPr>
        <p:spPr>
          <a:xfrm rot="907748">
            <a:off x="17749" y="-511509"/>
            <a:ext cx="3735394" cy="1387781"/>
          </a:xfrm>
          <a:custGeom>
            <a:avLst/>
            <a:gdLst/>
            <a:ahLst/>
            <a:cxnLst/>
            <a:rect l="l" t="t" r="r" b="b"/>
            <a:pathLst>
              <a:path w="3735394" h="1387781">
                <a:moveTo>
                  <a:pt x="0" y="1009924"/>
                </a:moveTo>
                <a:lnTo>
                  <a:pt x="3735394" y="0"/>
                </a:lnTo>
                <a:lnTo>
                  <a:pt x="3735394" y="1305691"/>
                </a:lnTo>
                <a:cubicBezTo>
                  <a:pt x="3735394" y="1351028"/>
                  <a:pt x="3698641" y="1387781"/>
                  <a:pt x="3653304" y="1387781"/>
                </a:cubicBezTo>
                <a:lnTo>
                  <a:pt x="102160" y="1387781"/>
                </a:ln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ounded Rectangle 22"/>
          <p:cNvSpPr/>
          <p:nvPr/>
        </p:nvSpPr>
        <p:spPr>
          <a:xfrm rot="907748">
            <a:off x="2146801" y="6590199"/>
            <a:ext cx="1981025" cy="535602"/>
          </a:xfrm>
          <a:custGeom>
            <a:avLst/>
            <a:gdLst/>
            <a:ahLst/>
            <a:cxnLst/>
            <a:rect l="l" t="t" r="r" b="b"/>
            <a:pathLst>
              <a:path w="1981025" h="535602">
                <a:moveTo>
                  <a:pt x="50137" y="6451"/>
                </a:moveTo>
                <a:cubicBezTo>
                  <a:pt x="59958" y="2297"/>
                  <a:pt x="70756" y="0"/>
                  <a:pt x="82090" y="0"/>
                </a:cubicBezTo>
                <a:lnTo>
                  <a:pt x="1981025" y="0"/>
                </a:lnTo>
                <a:lnTo>
                  <a:pt x="0" y="535602"/>
                </a:lnTo>
                <a:lnTo>
                  <a:pt x="0" y="82090"/>
                </a:lnTo>
                <a:cubicBezTo>
                  <a:pt x="0" y="48087"/>
                  <a:pt x="20674" y="18913"/>
                  <a:pt x="50137" y="6451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ounded Rectangle 23"/>
          <p:cNvSpPr/>
          <p:nvPr/>
        </p:nvSpPr>
        <p:spPr>
          <a:xfrm rot="907748">
            <a:off x="3185141" y="-553633"/>
            <a:ext cx="6782931" cy="7826540"/>
          </a:xfrm>
          <a:custGeom>
            <a:avLst/>
            <a:gdLst/>
            <a:ahLst/>
            <a:cxnLst/>
            <a:rect l="l" t="t" r="r" b="b"/>
            <a:pathLst>
              <a:path w="6782931" h="7826540">
                <a:moveTo>
                  <a:pt x="0" y="1349945"/>
                </a:moveTo>
                <a:lnTo>
                  <a:pt x="4993024" y="0"/>
                </a:lnTo>
                <a:lnTo>
                  <a:pt x="6782931" y="6620302"/>
                </a:lnTo>
                <a:lnTo>
                  <a:pt x="2321435" y="7826540"/>
                </a:lnTo>
                <a:lnTo>
                  <a:pt x="82090" y="7826540"/>
                </a:lnTo>
                <a:cubicBezTo>
                  <a:pt x="36753" y="7826540"/>
                  <a:pt x="0" y="7789787"/>
                  <a:pt x="0" y="7744450"/>
                </a:cubicBez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4500000">
            <a:off x="-630936" y="2926080"/>
            <a:ext cx="5065776" cy="169164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 rot="900000">
            <a:off x="1691640" y="612648"/>
            <a:ext cx="1792224" cy="365125"/>
          </a:xfrm>
        </p:spPr>
        <p:txBody>
          <a:bodyPr/>
          <a:lstStyle/>
          <a:p>
            <a:fld id="{77937DDF-8C5E-4483-A68D-4FB8E155D441}" type="datetimeFigureOut">
              <a:rPr lang="ru-RU" smtClean="0"/>
              <a:t>29.04.2015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 rot="900000">
            <a:off x="2493721" y="6101033"/>
            <a:ext cx="3052113" cy="36512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 rot="900000">
            <a:off x="1261872" y="301752"/>
            <a:ext cx="2286000" cy="365125"/>
          </a:xfrm>
        </p:spPr>
        <p:txBody>
          <a:bodyPr/>
          <a:lstStyle/>
          <a:p>
            <a:fld id="{69CA4D8E-C380-446B-ACD7-64B169ED4A5C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>
        <p14:window dir="vert"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 rot="900000">
            <a:off x="-372248" y="-1218153"/>
            <a:ext cx="8577953" cy="6344114"/>
          </a:xfrm>
          <a:custGeom>
            <a:avLst/>
            <a:gdLst/>
            <a:ahLst/>
            <a:cxnLst/>
            <a:rect l="l" t="t" r="r" b="b"/>
            <a:pathLst>
              <a:path w="8577953" h="6344114">
                <a:moveTo>
                  <a:pt x="0" y="2298455"/>
                </a:moveTo>
                <a:lnTo>
                  <a:pt x="8577953" y="0"/>
                </a:lnTo>
                <a:lnTo>
                  <a:pt x="8577953" y="6262024"/>
                </a:lnTo>
                <a:cubicBezTo>
                  <a:pt x="8577953" y="6307361"/>
                  <a:pt x="8541200" y="6344113"/>
                  <a:pt x="8495863" y="6344113"/>
                </a:cubicBezTo>
                <a:lnTo>
                  <a:pt x="1084031" y="6344114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ounded Rectangle 12"/>
          <p:cNvSpPr/>
          <p:nvPr/>
        </p:nvSpPr>
        <p:spPr>
          <a:xfrm rot="900000">
            <a:off x="-449071" y="5207889"/>
            <a:ext cx="7470000" cy="2486713"/>
          </a:xfrm>
          <a:custGeom>
            <a:avLst/>
            <a:gdLst/>
            <a:ahLst/>
            <a:cxnLst/>
            <a:rect l="l" t="t" r="r" b="b"/>
            <a:pathLst>
              <a:path w="7470000" h="2486713">
                <a:moveTo>
                  <a:pt x="0" y="0"/>
                </a:moveTo>
                <a:lnTo>
                  <a:pt x="7387910" y="0"/>
                </a:lnTo>
                <a:cubicBezTo>
                  <a:pt x="7433247" y="0"/>
                  <a:pt x="7470000" y="36753"/>
                  <a:pt x="7470000" y="82090"/>
                </a:cubicBezTo>
                <a:lnTo>
                  <a:pt x="7470000" y="663670"/>
                </a:lnTo>
                <a:lnTo>
                  <a:pt x="666313" y="2486713"/>
                </a:ln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ounded Rectangle 13"/>
          <p:cNvSpPr/>
          <p:nvPr/>
        </p:nvSpPr>
        <p:spPr>
          <a:xfrm rot="900000">
            <a:off x="7192310" y="6483326"/>
            <a:ext cx="1932834" cy="635630"/>
          </a:xfrm>
          <a:custGeom>
            <a:avLst/>
            <a:gdLst/>
            <a:ahLst/>
            <a:cxnLst/>
            <a:rect l="l" t="t" r="r" b="b"/>
            <a:pathLst>
              <a:path w="1932834" h="635630">
                <a:moveTo>
                  <a:pt x="50137" y="6451"/>
                </a:moveTo>
                <a:cubicBezTo>
                  <a:pt x="59958" y="2297"/>
                  <a:pt x="70756" y="0"/>
                  <a:pt x="82090" y="0"/>
                </a:cubicBezTo>
                <a:lnTo>
                  <a:pt x="1901288" y="0"/>
                </a:lnTo>
                <a:lnTo>
                  <a:pt x="1932834" y="117729"/>
                </a:lnTo>
                <a:lnTo>
                  <a:pt x="0" y="635630"/>
                </a:lnTo>
                <a:lnTo>
                  <a:pt x="0" y="82090"/>
                </a:lnTo>
                <a:cubicBezTo>
                  <a:pt x="0" y="48087"/>
                  <a:pt x="20673" y="18913"/>
                  <a:pt x="50137" y="6451"/>
                </a:cubicBez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Rounded Rectangle 14"/>
          <p:cNvSpPr/>
          <p:nvPr/>
        </p:nvSpPr>
        <p:spPr>
          <a:xfrm rot="900000">
            <a:off x="8127084" y="92392"/>
            <a:ext cx="1878991" cy="6414233"/>
          </a:xfrm>
          <a:custGeom>
            <a:avLst/>
            <a:gdLst/>
            <a:ahLst/>
            <a:cxnLst/>
            <a:rect l="l" t="t" r="r" b="b"/>
            <a:pathLst>
              <a:path w="1878991" h="6414233">
                <a:moveTo>
                  <a:pt x="0" y="42953"/>
                </a:moveTo>
                <a:lnTo>
                  <a:pt x="160303" y="0"/>
                </a:lnTo>
                <a:lnTo>
                  <a:pt x="1878991" y="6414233"/>
                </a:lnTo>
                <a:lnTo>
                  <a:pt x="82090" y="6414233"/>
                </a:lnTo>
                <a:cubicBezTo>
                  <a:pt x="36753" y="6414233"/>
                  <a:pt x="0" y="6377480"/>
                  <a:pt x="0" y="6332143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 rot="900000">
            <a:off x="7521938" y="5927116"/>
            <a:ext cx="1524000" cy="365125"/>
          </a:xfrm>
        </p:spPr>
        <p:txBody>
          <a:bodyPr/>
          <a:lstStyle>
            <a:lvl1pPr algn="l">
              <a:defRPr/>
            </a:lvl1pPr>
          </a:lstStyle>
          <a:p>
            <a:fld id="{77937DDF-8C5E-4483-A68D-4FB8E155D441}" type="datetimeFigureOut">
              <a:rPr lang="ru-RU" smtClean="0"/>
              <a:t>29.04.2015</a:t>
            </a:fld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 rot="900000">
            <a:off x="3892286" y="5987296"/>
            <a:ext cx="3124200" cy="295162"/>
          </a:xfrm>
        </p:spPr>
        <p:txBody>
          <a:bodyPr/>
          <a:lstStyle>
            <a:lvl1pPr algn="r">
              <a:defRPr/>
            </a:lvl1pPr>
          </a:lstStyle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 rot="900000">
            <a:off x="7599046" y="5570110"/>
            <a:ext cx="716206" cy="365125"/>
          </a:xfrm>
        </p:spPr>
        <p:txBody>
          <a:bodyPr/>
          <a:lstStyle>
            <a:lvl1pPr algn="l">
              <a:defRPr/>
            </a:lvl1pPr>
          </a:lstStyle>
          <a:p>
            <a:fld id="{69CA4D8E-C380-446B-ACD7-64B169ED4A5C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>
        <p14:window dir="vert"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ounded Rectangle 12"/>
          <p:cNvSpPr/>
          <p:nvPr/>
        </p:nvSpPr>
        <p:spPr>
          <a:xfrm rot="20707748">
            <a:off x="-897260" y="-624538"/>
            <a:ext cx="7286946" cy="6041338"/>
          </a:xfrm>
          <a:custGeom>
            <a:avLst/>
            <a:gdLst/>
            <a:ahLst/>
            <a:cxnLst/>
            <a:rect l="l" t="t" r="r" b="b"/>
            <a:pathLst>
              <a:path w="7286946" h="6041338">
                <a:moveTo>
                  <a:pt x="1604186" y="0"/>
                </a:moveTo>
                <a:lnTo>
                  <a:pt x="7286946" y="1508972"/>
                </a:lnTo>
                <a:lnTo>
                  <a:pt x="7286946" y="5959247"/>
                </a:lnTo>
                <a:cubicBezTo>
                  <a:pt x="7286946" y="6004584"/>
                  <a:pt x="7250193" y="6041337"/>
                  <a:pt x="7204856" y="6041337"/>
                </a:cubicBezTo>
                <a:lnTo>
                  <a:pt x="0" y="6041338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ounded Rectangle 13"/>
          <p:cNvSpPr/>
          <p:nvPr/>
        </p:nvSpPr>
        <p:spPr>
          <a:xfrm rot="20707748">
            <a:off x="64806" y="5378153"/>
            <a:ext cx="7443151" cy="2476431"/>
          </a:xfrm>
          <a:custGeom>
            <a:avLst/>
            <a:gdLst/>
            <a:ahLst/>
            <a:cxnLst/>
            <a:rect l="l" t="t" r="r" b="b"/>
            <a:pathLst>
              <a:path w="7443151" h="2476431">
                <a:moveTo>
                  <a:pt x="7393013" y="6452"/>
                </a:moveTo>
                <a:cubicBezTo>
                  <a:pt x="7422477" y="18914"/>
                  <a:pt x="7443150" y="48087"/>
                  <a:pt x="7443150" y="82090"/>
                </a:cubicBezTo>
                <a:lnTo>
                  <a:pt x="7443151" y="2476431"/>
                </a:lnTo>
                <a:lnTo>
                  <a:pt x="0" y="500014"/>
                </a:lnTo>
                <a:lnTo>
                  <a:pt x="132771" y="1"/>
                </a:lnTo>
                <a:lnTo>
                  <a:pt x="7361060" y="1"/>
                </a:lnTo>
                <a:cubicBezTo>
                  <a:pt x="7372394" y="0"/>
                  <a:pt x="7383192" y="2298"/>
                  <a:pt x="7393013" y="6452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ounded Rectangle 14"/>
          <p:cNvSpPr/>
          <p:nvPr/>
        </p:nvSpPr>
        <p:spPr>
          <a:xfrm rot="20707748">
            <a:off x="7660994" y="5459931"/>
            <a:ext cx="1709023" cy="1538302"/>
          </a:xfrm>
          <a:custGeom>
            <a:avLst/>
            <a:gdLst/>
            <a:ahLst/>
            <a:cxnLst/>
            <a:rect l="l" t="t" r="r" b="b"/>
            <a:pathLst>
              <a:path w="1709023" h="1538302">
                <a:moveTo>
                  <a:pt x="1709023" y="0"/>
                </a:moveTo>
                <a:lnTo>
                  <a:pt x="1300550" y="1538302"/>
                </a:lnTo>
                <a:lnTo>
                  <a:pt x="0" y="1192960"/>
                </a:lnTo>
                <a:lnTo>
                  <a:pt x="0" y="82090"/>
                </a:lnTo>
                <a:cubicBezTo>
                  <a:pt x="0" y="36753"/>
                  <a:pt x="36753" y="0"/>
                  <a:pt x="82090" y="0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ounded Rectangle 15"/>
          <p:cNvSpPr/>
          <p:nvPr/>
        </p:nvSpPr>
        <p:spPr>
          <a:xfrm rot="20707748">
            <a:off x="6673110" y="-489836"/>
            <a:ext cx="3059119" cy="5809409"/>
          </a:xfrm>
          <a:custGeom>
            <a:avLst/>
            <a:gdLst/>
            <a:ahLst/>
            <a:cxnLst/>
            <a:rect l="l" t="t" r="r" b="b"/>
            <a:pathLst>
              <a:path w="3059119" h="5809409">
                <a:moveTo>
                  <a:pt x="0" y="0"/>
                </a:moveTo>
                <a:lnTo>
                  <a:pt x="3059119" y="812303"/>
                </a:lnTo>
                <a:lnTo>
                  <a:pt x="1732212" y="5809409"/>
                </a:lnTo>
                <a:lnTo>
                  <a:pt x="82090" y="5809409"/>
                </a:lnTo>
                <a:cubicBezTo>
                  <a:pt x="36753" y="5809409"/>
                  <a:pt x="0" y="5772656"/>
                  <a:pt x="0" y="5727319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4500000">
            <a:off x="5175504" y="2231136"/>
            <a:ext cx="4818888" cy="1435608"/>
          </a:xfrm>
        </p:spPr>
        <p:txBody>
          <a:bodyPr anchor="b"/>
          <a:lstStyle>
            <a:lvl1pPr algn="r">
              <a:defRPr sz="4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-900000">
            <a:off x="844848" y="997933"/>
            <a:ext cx="5343100" cy="3888220"/>
          </a:xfrm>
        </p:spPr>
        <p:txBody>
          <a:bodyPr anchor="b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900000">
            <a:off x="3216573" y="5144589"/>
            <a:ext cx="3930375" cy="988131"/>
          </a:xfrm>
        </p:spPr>
        <p:txBody>
          <a:bodyPr>
            <a:normAutofit/>
          </a:bodyPr>
          <a:lstStyle>
            <a:lvl1pPr marL="0" indent="0" algn="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-900000">
            <a:off x="7754112" y="5888736"/>
            <a:ext cx="1243584" cy="365125"/>
          </a:xfrm>
        </p:spPr>
        <p:txBody>
          <a:bodyPr/>
          <a:lstStyle>
            <a:lvl1pPr algn="l">
              <a:defRPr/>
            </a:lvl1pPr>
          </a:lstStyle>
          <a:p>
            <a:fld id="{77937DDF-8C5E-4483-A68D-4FB8E155D441}" type="datetimeFigureOut">
              <a:rPr lang="ru-RU" smtClean="0"/>
              <a:t>29.04.2015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900000">
            <a:off x="4263966" y="6099104"/>
            <a:ext cx="3063047" cy="365125"/>
          </a:xfrm>
        </p:spPr>
        <p:txBody>
          <a:bodyPr/>
          <a:lstStyle>
            <a:lvl1pPr algn="r">
              <a:defRPr/>
            </a:lvl1pPr>
          </a:lstStyle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-900000">
            <a:off x="7690104" y="5641848"/>
            <a:ext cx="1243584" cy="365125"/>
          </a:xfrm>
        </p:spPr>
        <p:txBody>
          <a:bodyPr/>
          <a:lstStyle>
            <a:lvl1pPr algn="l">
              <a:defRPr/>
            </a:lvl1pPr>
          </a:lstStyle>
          <a:p>
            <a:fld id="{69CA4D8E-C380-446B-ACD7-64B169ED4A5C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>
        <p14:window dir="vert"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 rot="900000">
            <a:off x="-533701" y="-979752"/>
            <a:ext cx="6672870" cy="6821601"/>
          </a:xfrm>
          <a:custGeom>
            <a:avLst/>
            <a:gdLst/>
            <a:ahLst/>
            <a:cxnLst/>
            <a:rect l="l" t="t" r="r" b="b"/>
            <a:pathLst>
              <a:path w="6672870" h="6821601">
                <a:moveTo>
                  <a:pt x="0" y="1787990"/>
                </a:moveTo>
                <a:lnTo>
                  <a:pt x="6672870" y="0"/>
                </a:lnTo>
                <a:lnTo>
                  <a:pt x="6672870" y="6739511"/>
                </a:lnTo>
                <a:cubicBezTo>
                  <a:pt x="6672870" y="6784848"/>
                  <a:pt x="6636117" y="6821601"/>
                  <a:pt x="6590780" y="6821601"/>
                </a:cubicBezTo>
                <a:lnTo>
                  <a:pt x="1348753" y="6821601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ounded Rectangle 15"/>
          <p:cNvSpPr/>
          <p:nvPr/>
        </p:nvSpPr>
        <p:spPr>
          <a:xfrm rot="900000">
            <a:off x="-283896" y="5969722"/>
            <a:ext cx="5300494" cy="1495954"/>
          </a:xfrm>
          <a:custGeom>
            <a:avLst/>
            <a:gdLst/>
            <a:ahLst/>
            <a:cxnLst/>
            <a:rect l="l" t="t" r="r" b="b"/>
            <a:pathLst>
              <a:path w="5300494" h="1495954">
                <a:moveTo>
                  <a:pt x="0" y="0"/>
                </a:moveTo>
                <a:lnTo>
                  <a:pt x="5218404" y="0"/>
                </a:lnTo>
                <a:cubicBezTo>
                  <a:pt x="5263741" y="0"/>
                  <a:pt x="5300494" y="36753"/>
                  <a:pt x="5300494" y="82090"/>
                </a:cubicBezTo>
                <a:lnTo>
                  <a:pt x="5300494" y="183095"/>
                </a:lnTo>
                <a:lnTo>
                  <a:pt x="400840" y="1495954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ounded Rectangle 16"/>
          <p:cNvSpPr/>
          <p:nvPr/>
        </p:nvSpPr>
        <p:spPr>
          <a:xfrm rot="900000">
            <a:off x="6930292" y="-242630"/>
            <a:ext cx="2434235" cy="1383623"/>
          </a:xfrm>
          <a:custGeom>
            <a:avLst/>
            <a:gdLst/>
            <a:ahLst/>
            <a:cxnLst/>
            <a:rect l="l" t="t" r="r" b="b"/>
            <a:pathLst>
              <a:path w="2434235" h="1383623">
                <a:moveTo>
                  <a:pt x="0" y="552912"/>
                </a:moveTo>
                <a:lnTo>
                  <a:pt x="2063495" y="0"/>
                </a:lnTo>
                <a:lnTo>
                  <a:pt x="2434235" y="1383623"/>
                </a:lnTo>
                <a:lnTo>
                  <a:pt x="82090" y="1383622"/>
                </a:lnTo>
                <a:cubicBezTo>
                  <a:pt x="36754" y="1383622"/>
                  <a:pt x="0" y="1346869"/>
                  <a:pt x="0" y="1301533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ounded Rectangle 17"/>
          <p:cNvSpPr/>
          <p:nvPr/>
        </p:nvSpPr>
        <p:spPr>
          <a:xfrm rot="900000">
            <a:off x="5899782" y="1282101"/>
            <a:ext cx="3842742" cy="6178450"/>
          </a:xfrm>
          <a:custGeom>
            <a:avLst/>
            <a:gdLst/>
            <a:ahLst/>
            <a:cxnLst/>
            <a:rect l="l" t="t" r="r" b="b"/>
            <a:pathLst>
              <a:path w="3842742" h="6178450">
                <a:moveTo>
                  <a:pt x="50137" y="6451"/>
                </a:moveTo>
                <a:cubicBezTo>
                  <a:pt x="59958" y="2297"/>
                  <a:pt x="70756" y="0"/>
                  <a:pt x="82090" y="0"/>
                </a:cubicBezTo>
                <a:lnTo>
                  <a:pt x="2463128" y="0"/>
                </a:lnTo>
                <a:lnTo>
                  <a:pt x="3842742" y="5148790"/>
                </a:lnTo>
                <a:lnTo>
                  <a:pt x="0" y="6178450"/>
                </a:lnTo>
                <a:lnTo>
                  <a:pt x="0" y="82090"/>
                </a:lnTo>
                <a:cubicBezTo>
                  <a:pt x="0" y="48087"/>
                  <a:pt x="20674" y="18913"/>
                  <a:pt x="50137" y="6451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4500000">
            <a:off x="4578273" y="2744935"/>
            <a:ext cx="5036383" cy="1997131"/>
          </a:xfrm>
        </p:spPr>
        <p:txBody>
          <a:bodyPr anchor="t">
            <a:normAutofit/>
          </a:bodyPr>
          <a:lstStyle>
            <a:lvl1pPr algn="r">
              <a:defRPr sz="4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900000">
            <a:off x="1507529" y="615731"/>
            <a:ext cx="4323504" cy="3294418"/>
          </a:xfrm>
          <a:prstGeom prst="roundRect">
            <a:avLst>
              <a:gd name="adj" fmla="val 4992"/>
            </a:avLst>
          </a:prstGeom>
          <a:ln w="19050">
            <a:solidFill>
              <a:schemeClr val="tx1"/>
            </a:solidFill>
          </a:ln>
          <a:effectLst>
            <a:innerShdw blurRad="101600" dir="13500000">
              <a:prstClr val="black">
                <a:alpha val="70000"/>
              </a:prstClr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900000">
            <a:off x="822789" y="4161126"/>
            <a:ext cx="4310915" cy="1203540"/>
          </a:xfrm>
        </p:spPr>
        <p:txBody>
          <a:bodyPr anchor="t">
            <a:norm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900000">
            <a:off x="6992395" y="571255"/>
            <a:ext cx="1524000" cy="365125"/>
          </a:xfrm>
        </p:spPr>
        <p:txBody>
          <a:bodyPr/>
          <a:lstStyle>
            <a:lvl1pPr algn="l">
              <a:defRPr/>
            </a:lvl1pPr>
          </a:lstStyle>
          <a:p>
            <a:fld id="{77937DDF-8C5E-4483-A68D-4FB8E155D441}" type="datetimeFigureOut">
              <a:rPr lang="ru-RU" smtClean="0"/>
              <a:t>29.04.2015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900000">
            <a:off x="647292" y="5162531"/>
            <a:ext cx="2977453" cy="365125"/>
          </a:xfrm>
        </p:spPr>
        <p:txBody>
          <a:bodyPr/>
          <a:lstStyle>
            <a:lvl1pPr algn="l">
              <a:defRPr/>
            </a:lvl1pPr>
          </a:lstStyle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900000">
            <a:off x="7046470" y="391054"/>
            <a:ext cx="1963187" cy="365125"/>
          </a:xfrm>
        </p:spPr>
        <p:txBody>
          <a:bodyPr/>
          <a:lstStyle>
            <a:lvl1pPr algn="l">
              <a:defRPr/>
            </a:lvl1pPr>
          </a:lstStyle>
          <a:p>
            <a:fld id="{69CA4D8E-C380-446B-ACD7-64B169ED4A5C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>
        <p14:window dir="vert"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Scan1080Base.png"/>
          <p:cNvPicPr>
            <a:picLocks noChangeAspect="1"/>
          </p:cNvPicPr>
          <p:nvPr/>
        </p:nvPicPr>
        <p:blipFill>
          <a:blip r:embed="rId13" cstate="print">
            <a:lum bright="-38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 rot="-5400000">
            <a:off x="-673455" y="2807056"/>
            <a:ext cx="5320597" cy="184008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57600" y="990600"/>
            <a:ext cx="5027024" cy="47833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162800" y="6096001"/>
            <a:ext cx="1524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effectLst/>
              </a:defRPr>
            </a:lvl1pPr>
          </a:lstStyle>
          <a:p>
            <a:fld id="{77937DDF-8C5E-4483-A68D-4FB8E155D441}" type="datetimeFigureOut">
              <a:rPr lang="ru-RU" smtClean="0"/>
              <a:t>29.04.2015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096001"/>
            <a:ext cx="3124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3047" y="53249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CA4D8E-C380-446B-ACD7-64B169ED4A5C}" type="slidenum">
              <a:rPr lang="ru-RU" smtClean="0"/>
              <a:t>‹#›</a:t>
            </a:fld>
            <a:endParaRPr lang="ru-RU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mc:AlternateContent xmlns:mc="http://schemas.openxmlformats.org/markup-compatibility/2006" xmlns:p14="http://schemas.microsoft.com/office/powerpoint/2010/main">
    <mc:Choice Requires="p14">
      <p:transition spd="slow" p14:dur="1500" advClick="0">
        <p14:window dir="vert"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65760" indent="-365760" algn="l" defTabSz="914400" rtl="0" eaLnBrk="1" latinLnBrk="0" hangingPunct="1">
        <a:spcBef>
          <a:spcPct val="20000"/>
        </a:spcBef>
        <a:spcAft>
          <a:spcPts val="600"/>
        </a:spcAft>
        <a:buSzPct val="160000"/>
        <a:buFont typeface="Wingdings" pitchFamily="2" charset="2"/>
        <a:buChar char=""/>
        <a:defRPr sz="28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1pPr>
      <a:lvl2pPr marL="731520" indent="-365760" algn="l" defTabSz="914400" rtl="0" eaLnBrk="1" latinLnBrk="0" hangingPunct="1">
        <a:spcBef>
          <a:spcPct val="20000"/>
        </a:spcBef>
        <a:spcAft>
          <a:spcPts val="600"/>
        </a:spcAft>
        <a:buSzPct val="160000"/>
        <a:buFont typeface="Wingdings" pitchFamily="2" charset="2"/>
        <a:buChar char=""/>
        <a:defRPr sz="24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2pPr>
      <a:lvl3pPr marL="1097280" indent="-320040" algn="l" defTabSz="914400" rtl="0" eaLnBrk="1" latinLnBrk="0" hangingPunct="1">
        <a:spcBef>
          <a:spcPct val="20000"/>
        </a:spcBef>
        <a:spcAft>
          <a:spcPts val="600"/>
        </a:spcAft>
        <a:buSzPct val="160000"/>
        <a:buFont typeface="Wingdings" pitchFamily="2" charset="2"/>
        <a:buChar char=""/>
        <a:defRPr sz="20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3pPr>
      <a:lvl4pPr marL="1371600" indent="-274320" algn="l" defTabSz="914400" rtl="0" eaLnBrk="1" latinLnBrk="0" hangingPunct="1">
        <a:spcBef>
          <a:spcPct val="20000"/>
        </a:spcBef>
        <a:spcAft>
          <a:spcPts val="600"/>
        </a:spcAft>
        <a:buSzPct val="160000"/>
        <a:buFont typeface="Wingdings" pitchFamily="2" charset="2"/>
        <a:buChar char=""/>
        <a:defRPr sz="18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4pPr>
      <a:lvl5pPr marL="1645920" indent="-274320" algn="l" defTabSz="914400" rtl="0" eaLnBrk="1" latinLnBrk="0" hangingPunct="1">
        <a:spcBef>
          <a:spcPct val="20000"/>
        </a:spcBef>
        <a:spcAft>
          <a:spcPts val="600"/>
        </a:spcAft>
        <a:buSzPct val="160000"/>
        <a:buFont typeface="Wingdings" pitchFamily="2" charset="2"/>
        <a:buChar char=""/>
        <a:defRPr sz="18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5pPr>
      <a:lvl6pPr marL="1920240" indent="-228600" algn="l" defTabSz="914400" rtl="0" eaLnBrk="1" latinLnBrk="0" hangingPunct="1">
        <a:spcBef>
          <a:spcPts val="24"/>
        </a:spcBef>
        <a:spcAft>
          <a:spcPts val="600"/>
        </a:spcAft>
        <a:buClrTx/>
        <a:buSzPct val="130000"/>
        <a:buFont typeface="Wingdings" pitchFamily="2" charset="2"/>
        <a:buChar char=""/>
        <a:defRPr sz="16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6pPr>
      <a:lvl7pPr marL="2194560" indent="-228600" algn="l" defTabSz="914400" rtl="0" eaLnBrk="1" latinLnBrk="0" hangingPunct="1">
        <a:spcBef>
          <a:spcPts val="24"/>
        </a:spcBef>
        <a:spcAft>
          <a:spcPts val="600"/>
        </a:spcAft>
        <a:buClrTx/>
        <a:buSzPct val="130000"/>
        <a:buFont typeface="Wingdings" pitchFamily="2" charset="2"/>
        <a:buChar char=""/>
        <a:defRPr sz="16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7pPr>
      <a:lvl8pPr marL="2468880" indent="-228600" algn="l" defTabSz="914400" rtl="0" eaLnBrk="1" latinLnBrk="0" hangingPunct="1">
        <a:spcBef>
          <a:spcPts val="24"/>
        </a:spcBef>
        <a:spcAft>
          <a:spcPts val="600"/>
        </a:spcAft>
        <a:buClrTx/>
        <a:buSzPct val="130000"/>
        <a:buFont typeface="Wingdings" pitchFamily="2" charset="2"/>
        <a:buChar char=""/>
        <a:defRPr sz="16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24"/>
        </a:spcBef>
        <a:spcAft>
          <a:spcPts val="600"/>
        </a:spcAft>
        <a:buClrTx/>
        <a:buSzPct val="130000"/>
        <a:buFont typeface="Wingdings" pitchFamily="2" charset="2"/>
        <a:buChar char=""/>
        <a:defRPr sz="16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9.xml"/><Relationship Id="rId3" Type="http://schemas.openxmlformats.org/officeDocument/2006/relationships/slide" Target="slide4.xml"/><Relationship Id="rId7" Type="http://schemas.openxmlformats.org/officeDocument/2006/relationships/slide" Target="slide8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6" Type="http://schemas.openxmlformats.org/officeDocument/2006/relationships/slide" Target="slide7.xml"/><Relationship Id="rId5" Type="http://schemas.openxmlformats.org/officeDocument/2006/relationships/slide" Target="slide6.xml"/><Relationship Id="rId4" Type="http://schemas.openxmlformats.org/officeDocument/2006/relationships/slide" Target="slide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-10196" y="4221088"/>
            <a:ext cx="6477000" cy="1828800"/>
          </a:xfr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normAutofit/>
          </a:bodyPr>
          <a:lstStyle/>
          <a:p>
            <a:r>
              <a:rPr lang="ru-RU" sz="3200" dirty="0" smtClean="0"/>
              <a:t>ХИМИЧЕСКИЕ КРОССВОРДЫ</a:t>
            </a:r>
            <a:endParaRPr lang="ru-RU" sz="32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 rot="-900000">
            <a:off x="140562" y="3317544"/>
            <a:ext cx="6520950" cy="1128495"/>
          </a:xfrm>
        </p:spPr>
        <p:txBody>
          <a:bodyPr>
            <a:noAutofit/>
          </a:bodyPr>
          <a:lstStyle/>
          <a:p>
            <a:r>
              <a:rPr lang="ru-RU" sz="5400" dirty="0" smtClean="0"/>
              <a:t>УГЛЕВОДОРОДЫ</a:t>
            </a:r>
            <a:endParaRPr lang="ru-RU" sz="5400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251520" y="338299"/>
            <a:ext cx="5472608" cy="892530"/>
          </a:xfrm>
          <a:prstGeom prst="rec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j-ea"/>
                <a:cs typeface="+mj-cs"/>
              </a:rPr>
              <a:t>Муниципальное общеобразовательное учреждение</a:t>
            </a:r>
            <a:b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j-ea"/>
                <a:cs typeface="+mj-cs"/>
              </a:rPr>
            </a:br>
            <a:r>
              <a:rPr lang="ru-RU" dirty="0" err="1">
                <a:ea typeface="+mj-ea"/>
                <a:cs typeface="+mj-cs"/>
              </a:rPr>
              <a:t>Г</a:t>
            </a:r>
            <a:r>
              <a:rPr kumimoji="0" lang="ru-RU" sz="1800" b="0" i="0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+mn-lt"/>
                <a:ea typeface="+mj-ea"/>
                <a:cs typeface="+mj-cs"/>
              </a:rPr>
              <a:t>лебовская</a:t>
            </a: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j-ea"/>
                <a:cs typeface="+mj-cs"/>
              </a:rPr>
              <a:t> средняя общеобразовательная школа</a:t>
            </a:r>
            <a:endParaRPr kumimoji="0" lang="ru-RU" sz="18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n-lt"/>
              <a:ea typeface="+mj-ea"/>
              <a:cs typeface="+mj-cs"/>
            </a:endParaRPr>
          </a:p>
        </p:txBody>
      </p:sp>
      <p:sp>
        <p:nvSpPr>
          <p:cNvPr id="5" name="Подзаголовок 2"/>
          <p:cNvSpPr txBox="1">
            <a:spLocks/>
          </p:cNvSpPr>
          <p:nvPr/>
        </p:nvSpPr>
        <p:spPr>
          <a:xfrm>
            <a:off x="6372200" y="2435708"/>
            <a:ext cx="2643174" cy="1857388"/>
          </a:xfrm>
          <a:prstGeom prst="rec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vert="horz" anchor="ctr">
            <a:normAutofit lnSpcReduction="10000"/>
          </a:bodyPr>
          <a:lstStyle>
            <a:lvl1pPr marL="0" indent="0" algn="l" rtl="0" eaLnBrk="1" latinLnBrk="0" hangingPunct="1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None/>
              <a:defRPr kumimoji="0" sz="26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1" latinLnBrk="0" hangingPunct="1">
              <a:spcBef>
                <a:spcPts val="550"/>
              </a:spcBef>
              <a:buClr>
                <a:schemeClr val="accent1"/>
              </a:buClr>
              <a:buSzPct val="70000"/>
              <a:buFont typeface="Wingdings 2"/>
              <a:buNone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1" latinLnBrk="0" hangingPunct="1">
              <a:spcBef>
                <a:spcPts val="500"/>
              </a:spcBef>
              <a:buClr>
                <a:schemeClr val="accent2"/>
              </a:buClr>
              <a:buSzPct val="75000"/>
              <a:buFont typeface="Wingdings"/>
              <a:buNone/>
              <a:defRPr kumimoji="0"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1" latinLnBrk="0" hangingPunct="1">
              <a:spcBef>
                <a:spcPts val="400"/>
              </a:spcBef>
              <a:buClr>
                <a:schemeClr val="accent3"/>
              </a:buClr>
              <a:buSzPct val="75000"/>
              <a:buFont typeface="Wingdings"/>
              <a:buNone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1" latinLnBrk="0" hangingPunct="1">
              <a:spcBef>
                <a:spcPts val="400"/>
              </a:spcBef>
              <a:buClr>
                <a:schemeClr val="accent4"/>
              </a:buClr>
              <a:buSzPct val="65000"/>
              <a:buFont typeface="Wingdings"/>
              <a:buNone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/>
              <a:buNone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/>
              <a:buNone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/>
              <a:buNone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"/>
              <a:buNone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ru-RU" sz="1600" dirty="0" smtClean="0">
                <a:solidFill>
                  <a:schemeClr val="tx1"/>
                </a:solidFill>
                <a:cs typeface="Arial" pitchFamily="34" charset="0"/>
              </a:rPr>
              <a:t>Работа выполнена учащимся 10 – Б класса</a:t>
            </a:r>
          </a:p>
          <a:p>
            <a:pPr algn="r"/>
            <a:r>
              <a:rPr lang="ru-RU" sz="1600" dirty="0" err="1" smtClean="0">
                <a:solidFill>
                  <a:schemeClr val="tx1"/>
                </a:solidFill>
                <a:cs typeface="Arial" pitchFamily="34" charset="0"/>
              </a:rPr>
              <a:t>Блюфарб</a:t>
            </a:r>
            <a:r>
              <a:rPr lang="ru-RU" sz="1600" dirty="0" smtClean="0">
                <a:solidFill>
                  <a:schemeClr val="tx1"/>
                </a:solidFill>
                <a:cs typeface="Arial" pitchFamily="34" charset="0"/>
              </a:rPr>
              <a:t> Кириллом</a:t>
            </a:r>
          </a:p>
          <a:p>
            <a:pPr algn="r"/>
            <a:r>
              <a:rPr lang="ru-RU" sz="1600" dirty="0" smtClean="0">
                <a:solidFill>
                  <a:schemeClr val="tx1"/>
                </a:solidFill>
                <a:cs typeface="Arial" pitchFamily="34" charset="0"/>
              </a:rPr>
              <a:t>Руководитель, </a:t>
            </a:r>
          </a:p>
          <a:p>
            <a:pPr algn="r"/>
            <a:r>
              <a:rPr lang="ru-RU" sz="1600" dirty="0" smtClean="0">
                <a:solidFill>
                  <a:schemeClr val="tx1"/>
                </a:solidFill>
                <a:cs typeface="Arial" pitchFamily="34" charset="0"/>
              </a:rPr>
              <a:t>учитель химии</a:t>
            </a:r>
          </a:p>
          <a:p>
            <a:pPr algn="r"/>
            <a:r>
              <a:rPr lang="ru-RU" sz="1600" dirty="0" smtClean="0">
                <a:solidFill>
                  <a:schemeClr val="tx1"/>
                </a:solidFill>
                <a:cs typeface="Arial" pitchFamily="34" charset="0"/>
              </a:rPr>
              <a:t>  </a:t>
            </a:r>
            <a:r>
              <a:rPr lang="ru-RU" sz="1600" dirty="0" err="1" smtClean="0">
                <a:solidFill>
                  <a:schemeClr val="tx1"/>
                </a:solidFill>
                <a:cs typeface="Arial" pitchFamily="34" charset="0"/>
              </a:rPr>
              <a:t>Кокорева</a:t>
            </a:r>
            <a:r>
              <a:rPr lang="ru-RU" sz="1600" dirty="0" smtClean="0">
                <a:solidFill>
                  <a:schemeClr val="tx1"/>
                </a:solidFill>
                <a:cs typeface="Arial" pitchFamily="34" charset="0"/>
              </a:rPr>
              <a:t> С.В.</a:t>
            </a:r>
          </a:p>
          <a:p>
            <a:endParaRPr lang="ru-RU" sz="1600" dirty="0">
              <a:solidFill>
                <a:schemeClr val="tx1"/>
              </a:solidFill>
            </a:endParaRPr>
          </a:p>
        </p:txBody>
      </p:sp>
      <p:sp>
        <p:nvSpPr>
          <p:cNvPr id="6" name="Штриховая стрелка вправо 5">
            <a:hlinkClick r:id="" action="ppaction://hlinkshowjump?jump=nextslide"/>
          </p:cNvPr>
          <p:cNvSpPr/>
          <p:nvPr/>
        </p:nvSpPr>
        <p:spPr>
          <a:xfrm>
            <a:off x="8820472" y="6461761"/>
            <a:ext cx="323528" cy="290302"/>
          </a:xfrm>
          <a:prstGeom prst="stripedRightArrow">
            <a:avLst/>
          </a:prstGeom>
          <a:ln>
            <a:solidFill>
              <a:schemeClr val="accent4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1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75918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>
        <p14:window dir="vert"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/>
          <a:lstStyle/>
          <a:p>
            <a:r>
              <a:rPr lang="ru-RU" dirty="0" smtClean="0"/>
              <a:t>СОДЕРЖАНИЕ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491880" y="1078484"/>
            <a:ext cx="5328592" cy="5014812"/>
          </a:xfrm>
        </p:spPr>
        <p:txBody>
          <a:bodyPr>
            <a:normAutofit/>
          </a:bodyPr>
          <a:lstStyle/>
          <a:p>
            <a:pPr marL="514350" indent="-514350">
              <a:buAutoNum type="arabicPeriod"/>
            </a:pPr>
            <a:r>
              <a:rPr lang="ru-RU" sz="2400" dirty="0" smtClean="0">
                <a:hlinkClick r:id="rId2" action="ppaction://hlinksldjump"/>
              </a:rPr>
              <a:t>ИНСТРУКЦИЯ</a:t>
            </a:r>
            <a:endParaRPr lang="ru-RU" sz="2400" dirty="0" smtClean="0"/>
          </a:p>
          <a:p>
            <a:pPr marL="514350" indent="-514350">
              <a:buAutoNum type="arabicPeriod"/>
            </a:pPr>
            <a:r>
              <a:rPr lang="ru-RU" sz="2400" dirty="0" smtClean="0">
                <a:hlinkClick r:id="rId3" action="ppaction://hlinksldjump"/>
              </a:rPr>
              <a:t>АЛКАНЫ</a:t>
            </a:r>
            <a:endParaRPr lang="ru-RU" sz="2400" dirty="0" smtClean="0"/>
          </a:p>
          <a:p>
            <a:pPr marL="514350" indent="-514350">
              <a:buAutoNum type="arabicPeriod"/>
            </a:pPr>
            <a:r>
              <a:rPr lang="ru-RU" sz="2400" dirty="0" smtClean="0">
                <a:hlinkClick r:id="rId4" action="ppaction://hlinksldjump"/>
              </a:rPr>
              <a:t>АЛКЕНЫ</a:t>
            </a:r>
            <a:endParaRPr lang="ru-RU" sz="2400" dirty="0" smtClean="0"/>
          </a:p>
          <a:p>
            <a:pPr marL="514350" indent="-514350">
              <a:buAutoNum type="arabicPeriod"/>
            </a:pPr>
            <a:r>
              <a:rPr lang="ru-RU" sz="2400" dirty="0" smtClean="0">
                <a:hlinkClick r:id="rId5" action="ppaction://hlinksldjump"/>
              </a:rPr>
              <a:t>АЛКАДИЕНЫ И АЛКИНЫ</a:t>
            </a:r>
            <a:endParaRPr lang="ru-RU" sz="2400" dirty="0" smtClean="0"/>
          </a:p>
          <a:p>
            <a:pPr marL="514350" indent="-514350">
              <a:buAutoNum type="arabicPeriod"/>
            </a:pPr>
            <a:r>
              <a:rPr lang="ru-RU" sz="2400" dirty="0" smtClean="0">
                <a:hlinkClick r:id="rId6" action="ppaction://hlinksldjump"/>
              </a:rPr>
              <a:t>АРЕНЫ И ЦИКЛОАЛКАНЫ</a:t>
            </a:r>
            <a:endParaRPr lang="ru-RU" sz="2400" dirty="0" smtClean="0"/>
          </a:p>
          <a:p>
            <a:pPr marL="514350" indent="-514350">
              <a:buAutoNum type="arabicPeriod"/>
            </a:pPr>
            <a:r>
              <a:rPr lang="ru-RU" sz="2400" dirty="0" smtClean="0">
                <a:hlinkClick r:id="rId7" action="ppaction://hlinksldjump"/>
              </a:rPr>
              <a:t>ОБОБЩЕНИЕ «УГЛЕВОДОРОДЫ»</a:t>
            </a:r>
            <a:endParaRPr lang="ru-RU" sz="2400" dirty="0" smtClean="0"/>
          </a:p>
          <a:p>
            <a:pPr marL="514350" indent="-514350">
              <a:buAutoNum type="arabicPeriod"/>
            </a:pPr>
            <a:r>
              <a:rPr lang="ru-RU" sz="2400" dirty="0" smtClean="0">
                <a:hlinkClick r:id="rId8" action="ppaction://hlinksldjump"/>
              </a:rPr>
              <a:t>ИСТОЧНИК</a:t>
            </a:r>
            <a:r>
              <a:rPr lang="ru-RU" sz="2400" dirty="0">
                <a:hlinkClick r:id="rId8" action="ppaction://hlinksldjump"/>
              </a:rPr>
              <a:t>И</a:t>
            </a:r>
            <a:endParaRPr lang="ru-RU" sz="2400" dirty="0"/>
          </a:p>
        </p:txBody>
      </p:sp>
      <p:sp>
        <p:nvSpPr>
          <p:cNvPr id="4" name="Штриховая стрелка вправо 3"/>
          <p:cNvSpPr/>
          <p:nvPr/>
        </p:nvSpPr>
        <p:spPr>
          <a:xfrm>
            <a:off x="8820472" y="6461761"/>
            <a:ext cx="323528" cy="290302"/>
          </a:xfrm>
          <a:prstGeom prst="stripedRightArrow">
            <a:avLst/>
          </a:prstGeom>
          <a:ln>
            <a:solidFill>
              <a:schemeClr val="accent4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1400" dirty="0">
              <a:solidFill>
                <a:srgbClr val="FF0000"/>
              </a:solidFill>
            </a:endParaRPr>
          </a:p>
        </p:txBody>
      </p:sp>
      <p:sp>
        <p:nvSpPr>
          <p:cNvPr id="6" name="Штриховая стрелка вправо 5">
            <a:hlinkClick r:id="" action="ppaction://hlinkshowjump?jump=previousslide"/>
          </p:cNvPr>
          <p:cNvSpPr/>
          <p:nvPr/>
        </p:nvSpPr>
        <p:spPr>
          <a:xfrm rot="10800000">
            <a:off x="7992888" y="6469010"/>
            <a:ext cx="323528" cy="290302"/>
          </a:xfrm>
          <a:prstGeom prst="stripedRightArrow">
            <a:avLst/>
          </a:prstGeom>
          <a:ln>
            <a:solidFill>
              <a:schemeClr val="accent4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1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95680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>
        <p14:window dir="vert"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normAutofit/>
          </a:bodyPr>
          <a:lstStyle/>
          <a:p>
            <a:r>
              <a:rPr lang="ru-RU" sz="3600" dirty="0" smtClean="0"/>
              <a:t>ИНСТРУКЦИЯ</a:t>
            </a:r>
            <a:endParaRPr lang="ru-RU" sz="3600" dirty="0"/>
          </a:p>
        </p:txBody>
      </p:sp>
      <p:sp>
        <p:nvSpPr>
          <p:cNvPr id="3" name="TextBox 2"/>
          <p:cNvSpPr txBox="1"/>
          <p:nvPr/>
        </p:nvSpPr>
        <p:spPr>
          <a:xfrm>
            <a:off x="251520" y="1452252"/>
            <a:ext cx="8732561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Данная презентация представляет собой сборник кроссвордов.</a:t>
            </a:r>
          </a:p>
          <a:p>
            <a:endParaRPr lang="ru-RU" sz="2000" dirty="0" smtClean="0"/>
          </a:p>
          <a:p>
            <a:pPr marL="457200" indent="-457200">
              <a:buAutoNum type="arabicPeriod"/>
            </a:pPr>
            <a:r>
              <a:rPr lang="ru-RU" sz="2000" dirty="0" smtClean="0"/>
              <a:t>Чтобы раскрыть букву, необходимо нажать на рабочий блок:</a:t>
            </a:r>
          </a:p>
          <a:p>
            <a:endParaRPr lang="ru-RU" sz="2000" dirty="0"/>
          </a:p>
          <a:p>
            <a:endParaRPr lang="ru-RU" sz="2000" dirty="0" smtClean="0"/>
          </a:p>
          <a:p>
            <a:r>
              <a:rPr lang="ru-RU" sz="2000" dirty="0" smtClean="0"/>
              <a:t>Пример: кликните на блоки</a:t>
            </a:r>
          </a:p>
          <a:p>
            <a:endParaRPr lang="ru-RU" sz="2000" dirty="0"/>
          </a:p>
          <a:p>
            <a:endParaRPr lang="ru-RU" sz="2000" dirty="0" smtClean="0"/>
          </a:p>
          <a:p>
            <a:r>
              <a:rPr lang="ru-RU" sz="2000" dirty="0" smtClean="0"/>
              <a:t>2. Чтобы узнать вопрос, необходимо нажать на цифру</a:t>
            </a:r>
          </a:p>
          <a:p>
            <a:endParaRPr lang="ru-RU" sz="2000" dirty="0" smtClean="0"/>
          </a:p>
          <a:p>
            <a:r>
              <a:rPr lang="ru-RU" sz="2000" dirty="0" smtClean="0"/>
              <a:t>3. Чтобы закрыть вопрос, необходимо повторно нажать на цифру </a:t>
            </a:r>
          </a:p>
          <a:p>
            <a:endParaRPr lang="ru-RU" sz="2000" dirty="0" smtClean="0"/>
          </a:p>
          <a:p>
            <a:r>
              <a:rPr lang="ru-RU" sz="2000" dirty="0" smtClean="0"/>
              <a:t>Пример:</a:t>
            </a:r>
          </a:p>
          <a:p>
            <a:endParaRPr lang="ru-RU" sz="2000" dirty="0"/>
          </a:p>
          <a:p>
            <a:endParaRPr lang="ru-RU" sz="2000" dirty="0" smtClean="0"/>
          </a:p>
          <a:p>
            <a:r>
              <a:rPr lang="ru-RU" sz="2000" dirty="0" smtClean="0"/>
              <a:t>     </a:t>
            </a:r>
            <a:endParaRPr lang="ru-RU" sz="2000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6804248" y="2568326"/>
            <a:ext cx="428625" cy="428625"/>
          </a:xfrm>
          <a:prstGeom prst="roundRect">
            <a:avLst/>
          </a:prstGeom>
          <a:solidFill>
            <a:schemeClr val="accent2"/>
          </a:solidFill>
          <a:ln>
            <a:solidFill>
              <a:schemeClr val="accent4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6" name="Стрелка вправо 5"/>
          <p:cNvSpPr/>
          <p:nvPr/>
        </p:nvSpPr>
        <p:spPr>
          <a:xfrm>
            <a:off x="7313173" y="2661481"/>
            <a:ext cx="576064" cy="242316"/>
          </a:xfrm>
          <a:prstGeom prst="rightArrow">
            <a:avLst/>
          </a:prstGeom>
          <a:ln>
            <a:solidFill>
              <a:schemeClr val="accent4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1400" dirty="0">
              <a:solidFill>
                <a:srgbClr val="FF0000"/>
              </a:solidFill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7952953" y="2568327"/>
            <a:ext cx="428625" cy="428625"/>
          </a:xfrm>
          <a:prstGeom prst="roundRect">
            <a:avLst/>
          </a:prstGeom>
          <a:ln>
            <a:solidFill>
              <a:schemeClr val="accent4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 dirty="0">
                <a:solidFill>
                  <a:srgbClr val="0070C0"/>
                </a:solidFill>
              </a:rPr>
              <a:t>А</a:t>
            </a: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095388" y="2955300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И</a:t>
            </a:r>
            <a:endParaRPr lang="ru-RU" dirty="0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5415688" y="2954756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Я</a:t>
            </a:r>
            <a:endParaRPr lang="ru-RU" dirty="0"/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4975588" y="2954757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И</a:t>
            </a:r>
            <a:endParaRPr lang="ru-RU" dirty="0"/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4535488" y="2955300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М</a:t>
            </a:r>
            <a:endParaRPr lang="ru-RU" dirty="0"/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4092946" y="2960072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4535488" y="2955300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4975588" y="2955300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5420572" y="2953581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6" name="Скругленный прямоугольник 25"/>
          <p:cNvSpPr/>
          <p:nvPr/>
        </p:nvSpPr>
        <p:spPr>
          <a:xfrm>
            <a:off x="6836572" y="3881469"/>
            <a:ext cx="399724" cy="441955"/>
          </a:xfrm>
          <a:prstGeom prst="roundRect">
            <a:avLst/>
          </a:prstGeom>
          <a:ln>
            <a:solidFill>
              <a:schemeClr val="accent4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b="1" dirty="0">
                <a:solidFill>
                  <a:srgbClr val="FF0000"/>
                </a:solidFill>
              </a:rPr>
              <a:t>1</a:t>
            </a:r>
          </a:p>
        </p:txBody>
      </p:sp>
      <p:sp>
        <p:nvSpPr>
          <p:cNvPr id="28" name="Стрелка вправо 27"/>
          <p:cNvSpPr/>
          <p:nvPr/>
        </p:nvSpPr>
        <p:spPr>
          <a:xfrm>
            <a:off x="1475656" y="5692300"/>
            <a:ext cx="1584176" cy="484632"/>
          </a:xfrm>
          <a:prstGeom prst="rightArrow">
            <a:avLst/>
          </a:prstGeom>
          <a:ln>
            <a:solidFill>
              <a:schemeClr val="accent4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1400" dirty="0">
              <a:solidFill>
                <a:srgbClr val="FF0000"/>
              </a:solidFill>
            </a:endParaRPr>
          </a:p>
        </p:txBody>
      </p:sp>
      <p:sp>
        <p:nvSpPr>
          <p:cNvPr id="29" name="Блок-схема: перфолента 28"/>
          <p:cNvSpPr/>
          <p:nvPr/>
        </p:nvSpPr>
        <p:spPr>
          <a:xfrm>
            <a:off x="3203891" y="4965683"/>
            <a:ext cx="3543394" cy="1842880"/>
          </a:xfrm>
          <a:prstGeom prst="flowChartPunchedTape">
            <a:avLst/>
          </a:prstGeom>
          <a:ln>
            <a:solidFill>
              <a:schemeClr val="accent4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dirty="0"/>
              <a:t>Какой газ является самым легким?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23" name="Управляющая кнопка: домой 22">
            <a:hlinkClick r:id="rId2" action="ppaction://hlinksldjump" highlightClick="1"/>
          </p:cNvPr>
          <p:cNvSpPr/>
          <p:nvPr/>
        </p:nvSpPr>
        <p:spPr>
          <a:xfrm>
            <a:off x="8316416" y="6405260"/>
            <a:ext cx="504056" cy="403303"/>
          </a:xfrm>
          <a:prstGeom prst="actionButtonHome">
            <a:avLst/>
          </a:prstGeom>
          <a:ln>
            <a:solidFill>
              <a:schemeClr val="accent4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1400" dirty="0">
              <a:solidFill>
                <a:srgbClr val="FF0000"/>
              </a:solidFill>
            </a:endParaRPr>
          </a:p>
        </p:txBody>
      </p:sp>
      <p:sp>
        <p:nvSpPr>
          <p:cNvPr id="24" name="Штриховая стрелка вправо 23">
            <a:hlinkClick r:id="" action="ppaction://hlinkshowjump?jump=nextslide"/>
          </p:cNvPr>
          <p:cNvSpPr/>
          <p:nvPr/>
        </p:nvSpPr>
        <p:spPr>
          <a:xfrm>
            <a:off x="8820472" y="6461761"/>
            <a:ext cx="323528" cy="290302"/>
          </a:xfrm>
          <a:prstGeom prst="stripedRightArrow">
            <a:avLst/>
          </a:prstGeom>
          <a:ln>
            <a:solidFill>
              <a:schemeClr val="accent4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1400" dirty="0">
              <a:solidFill>
                <a:srgbClr val="FF0000"/>
              </a:solidFill>
            </a:endParaRPr>
          </a:p>
        </p:txBody>
      </p:sp>
      <p:sp>
        <p:nvSpPr>
          <p:cNvPr id="30" name="Штриховая стрелка вправо 29">
            <a:hlinkClick r:id="" action="ppaction://hlinkshowjump?jump=previousslide"/>
          </p:cNvPr>
          <p:cNvSpPr/>
          <p:nvPr/>
        </p:nvSpPr>
        <p:spPr>
          <a:xfrm rot="10800000">
            <a:off x="7992888" y="6469010"/>
            <a:ext cx="323528" cy="290302"/>
          </a:xfrm>
          <a:prstGeom prst="stripedRightArrow">
            <a:avLst/>
          </a:prstGeom>
          <a:ln>
            <a:solidFill>
              <a:schemeClr val="accent4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1400" dirty="0">
              <a:solidFill>
                <a:srgbClr val="FF0000"/>
              </a:solidFill>
            </a:endParaRPr>
          </a:p>
        </p:txBody>
      </p:sp>
      <p:sp>
        <p:nvSpPr>
          <p:cNvPr id="25" name="Скругленный прямоугольник 24"/>
          <p:cNvSpPr/>
          <p:nvPr/>
        </p:nvSpPr>
        <p:spPr>
          <a:xfrm>
            <a:off x="854318" y="5737920"/>
            <a:ext cx="470017" cy="441955"/>
          </a:xfrm>
          <a:prstGeom prst="roundRect">
            <a:avLst/>
          </a:prstGeom>
          <a:ln>
            <a:solidFill>
              <a:schemeClr val="accent4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b="1" dirty="0">
                <a:solidFill>
                  <a:srgbClr val="FF0000"/>
                </a:solidFill>
              </a:rPr>
              <a:t>1</a:t>
            </a:r>
          </a:p>
        </p:txBody>
      </p:sp>
      <p:sp>
        <p:nvSpPr>
          <p:cNvPr id="27" name="Скругленный прямоугольник 26"/>
          <p:cNvSpPr/>
          <p:nvPr/>
        </p:nvSpPr>
        <p:spPr>
          <a:xfrm>
            <a:off x="3636392" y="2960072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Х</a:t>
            </a:r>
            <a:endParaRPr lang="ru-RU" dirty="0"/>
          </a:p>
        </p:txBody>
      </p:sp>
      <p:sp>
        <p:nvSpPr>
          <p:cNvPr id="31" name="Скругленный прямоугольник 30"/>
          <p:cNvSpPr/>
          <p:nvPr/>
        </p:nvSpPr>
        <p:spPr>
          <a:xfrm>
            <a:off x="3647957" y="2960071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285915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>
        <p14:window dir="vert"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8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2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75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6" fill="hold">
                      <p:stCondLst>
                        <p:cond delay="0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  <p:bldP spid="13" grpId="0" animBg="1"/>
      <p:bldP spid="19" grpId="0" animBg="1"/>
      <p:bldP spid="20" grpId="0" animBg="1"/>
      <p:bldP spid="21" grpId="0" animBg="1"/>
      <p:bldP spid="22" grpId="0" animBg="1"/>
      <p:bldP spid="28" grpId="0" animBg="1"/>
      <p:bldP spid="28" grpId="1" animBg="1"/>
      <p:bldP spid="29" grpId="0" animBg="1"/>
      <p:bldP spid="29" grpId="1" animBg="1"/>
      <p:bldP spid="27" grpId="0" animBg="1"/>
      <p:bldP spid="3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5670191" y="165285"/>
            <a:ext cx="8153400" cy="990600"/>
          </a:xfrm>
        </p:spPr>
        <p:txBody>
          <a:bodyPr/>
          <a:lstStyle/>
          <a:p>
            <a:r>
              <a:rPr lang="ru-RU" dirty="0" smtClean="0"/>
              <a:t>АЛКАНЫ</a:t>
            </a:r>
            <a:endParaRPr lang="ru-RU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949436" y="1805917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А</a:t>
            </a:r>
            <a:endParaRPr lang="ru-RU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2945019" y="1362686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Р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3397404" y="1805917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Л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3837700" y="1795755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</a:t>
            </a:r>
            <a:endParaRPr lang="ru-RU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277604" y="1795755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Г</a:t>
            </a: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717704" y="1793725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Е</a:t>
            </a: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5594312" y="1805917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И</a:t>
            </a: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5173341" y="1805917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</a:t>
            </a:r>
            <a:endParaRPr lang="ru-RU" dirty="0"/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6474512" y="1805917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О</a:t>
            </a: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6034412" y="1805917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Р</a:t>
            </a: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6912620" y="1805917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В</a:t>
            </a: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7358500" y="1806372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А</a:t>
            </a:r>
            <a:endParaRPr lang="ru-RU" dirty="0"/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7798600" y="1813721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Н</a:t>
            </a: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8230026" y="1813721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И</a:t>
            </a: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8670126" y="1813721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Е</a:t>
            </a:r>
            <a:endParaRPr lang="ru-RU" dirty="0"/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2978056" y="5878686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А</a:t>
            </a:r>
            <a:endParaRPr lang="ru-RU" dirty="0"/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2966233" y="5427651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</a:t>
            </a:r>
            <a:endParaRPr lang="ru-RU" dirty="0"/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2965201" y="4976616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</a:t>
            </a:r>
            <a:endParaRPr lang="ru-RU" dirty="0"/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2966233" y="4525581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Е</a:t>
            </a:r>
            <a:endParaRPr lang="ru-RU" dirty="0"/>
          </a:p>
        </p:txBody>
      </p:sp>
      <p:sp>
        <p:nvSpPr>
          <p:cNvPr id="25" name="Скругленный прямоугольник 24"/>
          <p:cNvSpPr/>
          <p:nvPr/>
        </p:nvSpPr>
        <p:spPr>
          <a:xfrm>
            <a:off x="2506861" y="1793726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Г</a:t>
            </a:r>
            <a:endParaRPr lang="ru-RU" dirty="0"/>
          </a:p>
        </p:txBody>
      </p:sp>
      <p:sp>
        <p:nvSpPr>
          <p:cNvPr id="26" name="Скругленный прямоугольник 25"/>
          <p:cNvSpPr/>
          <p:nvPr/>
        </p:nvSpPr>
        <p:spPr>
          <a:xfrm>
            <a:off x="2966233" y="4074546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Л</a:t>
            </a:r>
            <a:endParaRPr lang="ru-RU" dirty="0"/>
          </a:p>
        </p:txBody>
      </p:sp>
      <p:sp>
        <p:nvSpPr>
          <p:cNvPr id="27" name="Скругленный прямоугольник 26"/>
          <p:cNvSpPr/>
          <p:nvPr/>
        </p:nvSpPr>
        <p:spPr>
          <a:xfrm>
            <a:off x="2957304" y="3623511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Т</a:t>
            </a:r>
            <a:endParaRPr lang="ru-RU" dirty="0"/>
          </a:p>
        </p:txBody>
      </p:sp>
      <p:sp>
        <p:nvSpPr>
          <p:cNvPr id="28" name="Скругленный прямоугольник 27"/>
          <p:cNvSpPr/>
          <p:nvPr/>
        </p:nvSpPr>
        <p:spPr>
          <a:xfrm>
            <a:off x="2949613" y="3152017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Е</a:t>
            </a:r>
            <a:endParaRPr lang="ru-RU" dirty="0"/>
          </a:p>
        </p:txBody>
      </p:sp>
      <p:sp>
        <p:nvSpPr>
          <p:cNvPr id="29" name="Скругленный прямоугольник 28"/>
          <p:cNvSpPr/>
          <p:nvPr/>
        </p:nvSpPr>
        <p:spPr>
          <a:xfrm>
            <a:off x="2957304" y="2719092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В</a:t>
            </a:r>
            <a:endParaRPr lang="ru-RU" dirty="0"/>
          </a:p>
        </p:txBody>
      </p:sp>
      <p:sp>
        <p:nvSpPr>
          <p:cNvPr id="30" name="Скругленный прямоугольник 29"/>
          <p:cNvSpPr/>
          <p:nvPr/>
        </p:nvSpPr>
        <p:spPr>
          <a:xfrm>
            <a:off x="2978056" y="6329721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Я</a:t>
            </a:r>
            <a:endParaRPr lang="ru-RU" dirty="0"/>
          </a:p>
        </p:txBody>
      </p:sp>
      <p:sp>
        <p:nvSpPr>
          <p:cNvPr id="31" name="Скругленный прямоугольник 30"/>
          <p:cNvSpPr/>
          <p:nvPr/>
        </p:nvSpPr>
        <p:spPr>
          <a:xfrm>
            <a:off x="2963346" y="2269416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З</a:t>
            </a:r>
            <a:endParaRPr lang="ru-RU" dirty="0"/>
          </a:p>
        </p:txBody>
      </p:sp>
      <p:sp>
        <p:nvSpPr>
          <p:cNvPr id="32" name="Скругленный прямоугольник 31"/>
          <p:cNvSpPr/>
          <p:nvPr/>
        </p:nvSpPr>
        <p:spPr>
          <a:xfrm>
            <a:off x="7789926" y="1371351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А</a:t>
            </a:r>
            <a:endParaRPr lang="ru-RU" dirty="0"/>
          </a:p>
        </p:txBody>
      </p:sp>
      <p:sp>
        <p:nvSpPr>
          <p:cNvPr id="33" name="Скругленный прямоугольник 32"/>
          <p:cNvSpPr/>
          <p:nvPr/>
        </p:nvSpPr>
        <p:spPr>
          <a:xfrm>
            <a:off x="7789926" y="451035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Е</a:t>
            </a:r>
            <a:endParaRPr lang="ru-RU" dirty="0"/>
          </a:p>
        </p:txBody>
      </p:sp>
      <p:sp>
        <p:nvSpPr>
          <p:cNvPr id="34" name="Скругленный прямоугольник 33"/>
          <p:cNvSpPr/>
          <p:nvPr/>
        </p:nvSpPr>
        <p:spPr>
          <a:xfrm>
            <a:off x="7789926" y="920316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Т</a:t>
            </a:r>
            <a:endParaRPr lang="ru-RU" dirty="0"/>
          </a:p>
        </p:txBody>
      </p:sp>
      <p:sp>
        <p:nvSpPr>
          <p:cNvPr id="36" name="Скругленный прямоугольник 35"/>
          <p:cNvSpPr/>
          <p:nvPr/>
        </p:nvSpPr>
        <p:spPr>
          <a:xfrm>
            <a:off x="8670126" y="2269416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Ф</a:t>
            </a:r>
            <a:endParaRPr lang="ru-RU" dirty="0"/>
          </a:p>
        </p:txBody>
      </p:sp>
      <p:sp>
        <p:nvSpPr>
          <p:cNvPr id="37" name="Скругленный прямоугольник 36"/>
          <p:cNvSpPr/>
          <p:nvPr/>
        </p:nvSpPr>
        <p:spPr>
          <a:xfrm>
            <a:off x="8672676" y="2707985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Т</a:t>
            </a:r>
            <a:endParaRPr lang="ru-RU" dirty="0"/>
          </a:p>
        </p:txBody>
      </p:sp>
      <p:sp>
        <p:nvSpPr>
          <p:cNvPr id="38" name="Скругленный прямоугольник 37"/>
          <p:cNvSpPr/>
          <p:nvPr/>
        </p:nvSpPr>
        <p:spPr>
          <a:xfrm>
            <a:off x="7789926" y="0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М</a:t>
            </a:r>
            <a:endParaRPr lang="ru-RU" dirty="0"/>
          </a:p>
        </p:txBody>
      </p:sp>
      <p:sp>
        <p:nvSpPr>
          <p:cNvPr id="39" name="Скругленный прямоугольник 38"/>
          <p:cNvSpPr/>
          <p:nvPr/>
        </p:nvSpPr>
        <p:spPr>
          <a:xfrm>
            <a:off x="6472520" y="912819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</a:t>
            </a:r>
            <a:endParaRPr lang="ru-RU" dirty="0"/>
          </a:p>
        </p:txBody>
      </p:sp>
      <p:sp>
        <p:nvSpPr>
          <p:cNvPr id="40" name="Скругленный прямоугольник 39"/>
          <p:cNvSpPr/>
          <p:nvPr/>
        </p:nvSpPr>
        <p:spPr>
          <a:xfrm>
            <a:off x="3836337" y="1335195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Д</a:t>
            </a:r>
            <a:endParaRPr lang="ru-RU" dirty="0"/>
          </a:p>
        </p:txBody>
      </p:sp>
      <p:sp>
        <p:nvSpPr>
          <p:cNvPr id="41" name="Скругленный прямоугольник 40"/>
          <p:cNvSpPr/>
          <p:nvPr/>
        </p:nvSpPr>
        <p:spPr>
          <a:xfrm>
            <a:off x="3836337" y="884160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Я</a:t>
            </a:r>
            <a:endParaRPr lang="ru-RU" dirty="0"/>
          </a:p>
        </p:txBody>
      </p:sp>
      <p:sp>
        <p:nvSpPr>
          <p:cNvPr id="42" name="Скругленный прямоугольник 41"/>
          <p:cNvSpPr/>
          <p:nvPr/>
        </p:nvSpPr>
        <p:spPr>
          <a:xfrm>
            <a:off x="3837700" y="2256951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В</a:t>
            </a:r>
            <a:endParaRPr lang="ru-RU" dirty="0"/>
          </a:p>
        </p:txBody>
      </p:sp>
      <p:sp>
        <p:nvSpPr>
          <p:cNvPr id="43" name="Скругленный прямоугольник 42"/>
          <p:cNvSpPr/>
          <p:nvPr/>
        </p:nvSpPr>
        <p:spPr>
          <a:xfrm>
            <a:off x="3836337" y="4061092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Й</a:t>
            </a:r>
            <a:endParaRPr lang="ru-RU" dirty="0"/>
          </a:p>
        </p:txBody>
      </p:sp>
      <p:sp>
        <p:nvSpPr>
          <p:cNvPr id="44" name="Скругленный прямоугольник 43"/>
          <p:cNvSpPr/>
          <p:nvPr/>
        </p:nvSpPr>
        <p:spPr>
          <a:xfrm>
            <a:off x="3836533" y="3610057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Ы</a:t>
            </a:r>
            <a:endParaRPr lang="ru-RU" dirty="0"/>
          </a:p>
        </p:txBody>
      </p:sp>
      <p:sp>
        <p:nvSpPr>
          <p:cNvPr id="45" name="Скругленный прямоугольник 44"/>
          <p:cNvSpPr/>
          <p:nvPr/>
        </p:nvSpPr>
        <p:spPr>
          <a:xfrm>
            <a:off x="3836533" y="3159022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Т</a:t>
            </a:r>
            <a:endParaRPr lang="ru-RU" dirty="0"/>
          </a:p>
        </p:txBody>
      </p:sp>
      <p:sp>
        <p:nvSpPr>
          <p:cNvPr id="46" name="Скругленный прямоугольник 45"/>
          <p:cNvSpPr/>
          <p:nvPr/>
        </p:nvSpPr>
        <p:spPr>
          <a:xfrm>
            <a:off x="3836533" y="2707986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И</a:t>
            </a:r>
            <a:endParaRPr lang="ru-RU" dirty="0"/>
          </a:p>
        </p:txBody>
      </p:sp>
      <p:sp>
        <p:nvSpPr>
          <p:cNvPr id="47" name="Скругленный прямоугольник 46"/>
          <p:cNvSpPr/>
          <p:nvPr/>
        </p:nvSpPr>
        <p:spPr>
          <a:xfrm>
            <a:off x="8664246" y="1342690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</a:t>
            </a:r>
            <a:endParaRPr lang="ru-RU" dirty="0"/>
          </a:p>
        </p:txBody>
      </p:sp>
      <p:sp>
        <p:nvSpPr>
          <p:cNvPr id="48" name="Скругленный прямоугольник 47"/>
          <p:cNvSpPr/>
          <p:nvPr/>
        </p:nvSpPr>
        <p:spPr>
          <a:xfrm>
            <a:off x="5173341" y="1346546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Е</a:t>
            </a:r>
          </a:p>
        </p:txBody>
      </p:sp>
      <p:sp>
        <p:nvSpPr>
          <p:cNvPr id="49" name="Скругленный прямоугольник 48"/>
          <p:cNvSpPr/>
          <p:nvPr/>
        </p:nvSpPr>
        <p:spPr>
          <a:xfrm>
            <a:off x="5173341" y="884159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Б</a:t>
            </a:r>
            <a:endParaRPr lang="ru-RU" dirty="0"/>
          </a:p>
        </p:txBody>
      </p:sp>
      <p:sp>
        <p:nvSpPr>
          <p:cNvPr id="50" name="Скругленный прямоугольник 49"/>
          <p:cNvSpPr/>
          <p:nvPr/>
        </p:nvSpPr>
        <p:spPr>
          <a:xfrm>
            <a:off x="5188732" y="2256950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З</a:t>
            </a:r>
            <a:endParaRPr lang="ru-RU" dirty="0"/>
          </a:p>
        </p:txBody>
      </p:sp>
      <p:sp>
        <p:nvSpPr>
          <p:cNvPr id="51" name="Скругленный прямоугольник 50"/>
          <p:cNvSpPr/>
          <p:nvPr/>
        </p:nvSpPr>
        <p:spPr>
          <a:xfrm>
            <a:off x="5188732" y="2705199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И</a:t>
            </a:r>
            <a:endParaRPr lang="ru-RU" dirty="0"/>
          </a:p>
        </p:txBody>
      </p:sp>
      <p:sp>
        <p:nvSpPr>
          <p:cNvPr id="52" name="Скругленный прямоугольник 51"/>
          <p:cNvSpPr/>
          <p:nvPr/>
        </p:nvSpPr>
        <p:spPr>
          <a:xfrm>
            <a:off x="5193344" y="3156234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</a:t>
            </a:r>
            <a:endParaRPr lang="ru-RU" dirty="0"/>
          </a:p>
        </p:txBody>
      </p:sp>
      <p:sp>
        <p:nvSpPr>
          <p:cNvPr id="53" name="Скругленный прямоугольник 52"/>
          <p:cNvSpPr/>
          <p:nvPr/>
        </p:nvSpPr>
        <p:spPr>
          <a:xfrm>
            <a:off x="5188732" y="3618970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</a:t>
            </a:r>
            <a:endParaRPr lang="ru-RU" dirty="0"/>
          </a:p>
        </p:txBody>
      </p:sp>
      <p:sp>
        <p:nvSpPr>
          <p:cNvPr id="54" name="Скругленный прямоугольник 53"/>
          <p:cNvSpPr/>
          <p:nvPr/>
        </p:nvSpPr>
        <p:spPr>
          <a:xfrm>
            <a:off x="5193344" y="4070005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В</a:t>
            </a:r>
            <a:endParaRPr lang="ru-RU" dirty="0"/>
          </a:p>
        </p:txBody>
      </p:sp>
      <p:sp>
        <p:nvSpPr>
          <p:cNvPr id="55" name="Скругленный прямоугольник 54"/>
          <p:cNvSpPr/>
          <p:nvPr/>
        </p:nvSpPr>
        <p:spPr>
          <a:xfrm>
            <a:off x="5193344" y="4972075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М</a:t>
            </a:r>
            <a:endParaRPr lang="ru-RU" dirty="0"/>
          </a:p>
        </p:txBody>
      </p:sp>
      <p:sp>
        <p:nvSpPr>
          <p:cNvPr id="56" name="Скругленный прямоугольник 55"/>
          <p:cNvSpPr/>
          <p:nvPr/>
        </p:nvSpPr>
        <p:spPr>
          <a:xfrm>
            <a:off x="5193344" y="4541005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Ы</a:t>
            </a:r>
            <a:endParaRPr lang="ru-RU" dirty="0"/>
          </a:p>
        </p:txBody>
      </p:sp>
      <p:sp>
        <p:nvSpPr>
          <p:cNvPr id="57" name="Скругленный прямоугольник 56"/>
          <p:cNvSpPr/>
          <p:nvPr/>
        </p:nvSpPr>
        <p:spPr>
          <a:xfrm>
            <a:off x="6472520" y="1355337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М</a:t>
            </a:r>
            <a:endParaRPr lang="ru-RU" dirty="0"/>
          </a:p>
        </p:txBody>
      </p:sp>
      <p:sp>
        <p:nvSpPr>
          <p:cNvPr id="58" name="Скругленный прямоугольник 57"/>
          <p:cNvSpPr/>
          <p:nvPr/>
        </p:nvSpPr>
        <p:spPr>
          <a:xfrm>
            <a:off x="6472520" y="3623511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И</a:t>
            </a:r>
            <a:endParaRPr lang="ru-RU" dirty="0"/>
          </a:p>
        </p:txBody>
      </p:sp>
      <p:sp>
        <p:nvSpPr>
          <p:cNvPr id="59" name="Скругленный прямоугольник 58"/>
          <p:cNvSpPr/>
          <p:nvPr/>
        </p:nvSpPr>
        <p:spPr>
          <a:xfrm>
            <a:off x="6472520" y="3170127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Г</a:t>
            </a:r>
            <a:endParaRPr lang="ru-RU" dirty="0"/>
          </a:p>
        </p:txBody>
      </p:sp>
      <p:sp>
        <p:nvSpPr>
          <p:cNvPr id="60" name="Скругленный прямоугольник 59"/>
          <p:cNvSpPr/>
          <p:nvPr/>
        </p:nvSpPr>
        <p:spPr>
          <a:xfrm>
            <a:off x="6472520" y="2707987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О</a:t>
            </a:r>
          </a:p>
        </p:txBody>
      </p:sp>
      <p:sp>
        <p:nvSpPr>
          <p:cNvPr id="61" name="Скругленный прямоугольник 60"/>
          <p:cNvSpPr/>
          <p:nvPr/>
        </p:nvSpPr>
        <p:spPr>
          <a:xfrm>
            <a:off x="6474512" y="2254164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Л</a:t>
            </a:r>
            <a:endParaRPr lang="ru-RU" dirty="0"/>
          </a:p>
        </p:txBody>
      </p:sp>
      <p:sp>
        <p:nvSpPr>
          <p:cNvPr id="62" name="Скругленный прямоугольник 61"/>
          <p:cNvSpPr/>
          <p:nvPr/>
        </p:nvSpPr>
        <p:spPr>
          <a:xfrm>
            <a:off x="6472520" y="469281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Г</a:t>
            </a:r>
            <a:endParaRPr lang="ru-RU" dirty="0"/>
          </a:p>
        </p:txBody>
      </p:sp>
      <p:sp>
        <p:nvSpPr>
          <p:cNvPr id="63" name="Скругленный прямоугольник 62"/>
          <p:cNvSpPr/>
          <p:nvPr/>
        </p:nvSpPr>
        <p:spPr>
          <a:xfrm>
            <a:off x="6911988" y="3172476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А</a:t>
            </a:r>
            <a:endParaRPr lang="ru-RU" dirty="0"/>
          </a:p>
        </p:txBody>
      </p:sp>
      <p:sp>
        <p:nvSpPr>
          <p:cNvPr id="64" name="Скругленный прямоугольник 63"/>
          <p:cNvSpPr/>
          <p:nvPr/>
        </p:nvSpPr>
        <p:spPr>
          <a:xfrm>
            <a:off x="7807146" y="3172476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Ы</a:t>
            </a:r>
            <a:endParaRPr lang="ru-RU" dirty="0"/>
          </a:p>
        </p:txBody>
      </p:sp>
      <p:sp>
        <p:nvSpPr>
          <p:cNvPr id="65" name="Скругленный прямоугольник 64"/>
          <p:cNvSpPr/>
          <p:nvPr/>
        </p:nvSpPr>
        <p:spPr>
          <a:xfrm>
            <a:off x="7349826" y="3172476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З</a:t>
            </a:r>
            <a:endParaRPr lang="ru-RU" dirty="0"/>
          </a:p>
        </p:txBody>
      </p:sp>
      <p:sp>
        <p:nvSpPr>
          <p:cNvPr id="66" name="Скругленный прямоугольник 65"/>
          <p:cNvSpPr/>
          <p:nvPr/>
        </p:nvSpPr>
        <p:spPr>
          <a:xfrm>
            <a:off x="8681938" y="3167935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Ь</a:t>
            </a:r>
            <a:endParaRPr lang="ru-RU" dirty="0"/>
          </a:p>
        </p:txBody>
      </p:sp>
      <p:sp>
        <p:nvSpPr>
          <p:cNvPr id="83" name="Прямоугольник с двумя скругленными противолежащими углами 82"/>
          <p:cNvSpPr/>
          <p:nvPr/>
        </p:nvSpPr>
        <p:spPr>
          <a:xfrm>
            <a:off x="35496" y="3429000"/>
            <a:ext cx="2808312" cy="3286384"/>
          </a:xfrm>
          <a:prstGeom prst="round2Diag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/>
              <a:t>ВОПРОС </a:t>
            </a:r>
            <a:r>
              <a:rPr lang="ru-RU" dirty="0"/>
              <a:t>1</a:t>
            </a:r>
            <a:r>
              <a:rPr lang="ru-RU" dirty="0" smtClean="0"/>
              <a:t>: Реакция замещения атомов водорода в молекуле </a:t>
            </a:r>
            <a:r>
              <a:rPr lang="ru-RU" dirty="0" err="1" smtClean="0"/>
              <a:t>алкана</a:t>
            </a:r>
            <a:r>
              <a:rPr lang="ru-RU" dirty="0" smtClean="0"/>
              <a:t> на атомы галогенов с образованием галогенопроизводных</a:t>
            </a:r>
            <a:endParaRPr lang="ru-RU" dirty="0"/>
          </a:p>
        </p:txBody>
      </p:sp>
      <p:sp>
        <p:nvSpPr>
          <p:cNvPr id="84" name="Прямоугольник с двумя скругленными противолежащими углами 83"/>
          <p:cNvSpPr/>
          <p:nvPr/>
        </p:nvSpPr>
        <p:spPr>
          <a:xfrm>
            <a:off x="35496" y="3454984"/>
            <a:ext cx="2808312" cy="3286384"/>
          </a:xfrm>
          <a:prstGeom prst="round2Diag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/>
              <a:t>ВОПРОС 2: Тип углеродной цепи изобутана.</a:t>
            </a:r>
            <a:endParaRPr lang="ru-RU" dirty="0"/>
          </a:p>
        </p:txBody>
      </p:sp>
      <p:sp>
        <p:nvSpPr>
          <p:cNvPr id="68" name="Скругленный прямоугольник 67"/>
          <p:cNvSpPr/>
          <p:nvPr/>
        </p:nvSpPr>
        <p:spPr>
          <a:xfrm>
            <a:off x="2226744" y="1800294"/>
            <a:ext cx="285750" cy="441955"/>
          </a:xfrm>
          <a:prstGeom prst="roundRect">
            <a:avLst/>
          </a:prstGeom>
          <a:ln>
            <a:solidFill>
              <a:schemeClr val="accent4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dirty="0">
                <a:solidFill>
                  <a:srgbClr val="FF0000"/>
                </a:solidFill>
              </a:rPr>
              <a:t>1</a:t>
            </a:r>
          </a:p>
        </p:txBody>
      </p:sp>
      <p:sp>
        <p:nvSpPr>
          <p:cNvPr id="80" name="Скругленный прямоугольник 79"/>
          <p:cNvSpPr/>
          <p:nvPr/>
        </p:nvSpPr>
        <p:spPr>
          <a:xfrm>
            <a:off x="2945019" y="1088700"/>
            <a:ext cx="424727" cy="285750"/>
          </a:xfrm>
          <a:prstGeom prst="roundRect">
            <a:avLst/>
          </a:prstGeom>
          <a:ln>
            <a:solidFill>
              <a:schemeClr val="accent4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dirty="0">
                <a:solidFill>
                  <a:srgbClr val="FF0000"/>
                </a:solidFill>
              </a:rPr>
              <a:t>2</a:t>
            </a:r>
          </a:p>
        </p:txBody>
      </p:sp>
      <p:sp>
        <p:nvSpPr>
          <p:cNvPr id="85" name="Прямоугольник с двумя скругленными противолежащими углами 84"/>
          <p:cNvSpPr/>
          <p:nvPr/>
        </p:nvSpPr>
        <p:spPr>
          <a:xfrm>
            <a:off x="35496" y="3429000"/>
            <a:ext cx="2808312" cy="3286384"/>
          </a:xfrm>
          <a:prstGeom prst="round2Diag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/>
              <a:t>ВОПРОС </a:t>
            </a:r>
            <a:r>
              <a:rPr lang="ru-RU" dirty="0"/>
              <a:t>3</a:t>
            </a:r>
            <a:r>
              <a:rPr lang="ru-RU" dirty="0" smtClean="0"/>
              <a:t>: Какой газ образуется при неполном сгорании </a:t>
            </a:r>
            <a:r>
              <a:rPr lang="ru-RU" dirty="0" err="1" smtClean="0"/>
              <a:t>углводорода</a:t>
            </a:r>
            <a:r>
              <a:rPr lang="ru-RU" dirty="0" smtClean="0"/>
              <a:t> в недостатке кислорода? </a:t>
            </a:r>
            <a:endParaRPr lang="ru-RU" dirty="0"/>
          </a:p>
        </p:txBody>
      </p:sp>
      <p:sp>
        <p:nvSpPr>
          <p:cNvPr id="78" name="Скругленный прямоугольник 77"/>
          <p:cNvSpPr/>
          <p:nvPr/>
        </p:nvSpPr>
        <p:spPr>
          <a:xfrm>
            <a:off x="3836337" y="598409"/>
            <a:ext cx="424727" cy="285750"/>
          </a:xfrm>
          <a:prstGeom prst="roundRect">
            <a:avLst/>
          </a:prstGeom>
          <a:ln>
            <a:solidFill>
              <a:schemeClr val="accent4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dirty="0" smtClean="0">
                <a:solidFill>
                  <a:srgbClr val="FF0000"/>
                </a:solidFill>
              </a:rPr>
              <a:t>3</a:t>
            </a:r>
            <a:endParaRPr lang="ru-RU" sz="1400" dirty="0">
              <a:solidFill>
                <a:srgbClr val="FF0000"/>
              </a:solidFill>
            </a:endParaRPr>
          </a:p>
        </p:txBody>
      </p:sp>
      <p:sp>
        <p:nvSpPr>
          <p:cNvPr id="86" name="Прямоугольник с двумя скругленными противолежащими углами 85"/>
          <p:cNvSpPr/>
          <p:nvPr/>
        </p:nvSpPr>
        <p:spPr>
          <a:xfrm>
            <a:off x="35496" y="3429000"/>
            <a:ext cx="2808312" cy="3286384"/>
          </a:xfrm>
          <a:prstGeom prst="round2Diag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/>
              <a:t>ВОПРОС 4: Каким запахом обладают низшие жидкие </a:t>
            </a:r>
            <a:r>
              <a:rPr lang="ru-RU" dirty="0" err="1" smtClean="0"/>
              <a:t>алканы</a:t>
            </a:r>
            <a:r>
              <a:rPr lang="ru-RU" dirty="0" smtClean="0"/>
              <a:t>? </a:t>
            </a:r>
            <a:endParaRPr lang="ru-RU" dirty="0"/>
          </a:p>
        </p:txBody>
      </p:sp>
      <p:sp>
        <p:nvSpPr>
          <p:cNvPr id="77" name="Скругленный прямоугольник 76"/>
          <p:cNvSpPr/>
          <p:nvPr/>
        </p:nvSpPr>
        <p:spPr>
          <a:xfrm>
            <a:off x="5178703" y="595018"/>
            <a:ext cx="424727" cy="285750"/>
          </a:xfrm>
          <a:prstGeom prst="roundRect">
            <a:avLst/>
          </a:prstGeom>
          <a:ln>
            <a:solidFill>
              <a:schemeClr val="accent4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dirty="0">
                <a:solidFill>
                  <a:srgbClr val="FF0000"/>
                </a:solidFill>
              </a:rPr>
              <a:t>4</a:t>
            </a:r>
          </a:p>
        </p:txBody>
      </p:sp>
      <p:sp>
        <p:nvSpPr>
          <p:cNvPr id="88" name="Прямоугольник с двумя скругленными противолежащими углами 87"/>
          <p:cNvSpPr/>
          <p:nvPr/>
        </p:nvSpPr>
        <p:spPr>
          <a:xfrm>
            <a:off x="35496" y="3454984"/>
            <a:ext cx="2808312" cy="3286384"/>
          </a:xfrm>
          <a:prstGeom prst="round2Diag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/>
              <a:t>ВОПРОС </a:t>
            </a:r>
            <a:r>
              <a:rPr lang="ru-RU" dirty="0"/>
              <a:t>5</a:t>
            </a:r>
            <a:r>
              <a:rPr lang="ru-RU" dirty="0" smtClean="0"/>
              <a:t>: Вещества, сходные по строению и химическим свойствам, но отличающиеся друг от друга по составу молекул на одну или несколько групп </a:t>
            </a:r>
            <a:r>
              <a:rPr lang="en-US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CH</a:t>
            </a:r>
            <a:r>
              <a:rPr lang="ru-RU" baseline="-25000" dirty="0" smtClean="0"/>
              <a:t>2</a:t>
            </a:r>
            <a:endParaRPr lang="ru-RU" baseline="-25000" dirty="0"/>
          </a:p>
        </p:txBody>
      </p:sp>
      <p:sp>
        <p:nvSpPr>
          <p:cNvPr id="76" name="Скругленный прямоугольник 75"/>
          <p:cNvSpPr/>
          <p:nvPr/>
        </p:nvSpPr>
        <p:spPr>
          <a:xfrm>
            <a:off x="6489885" y="165285"/>
            <a:ext cx="424727" cy="285750"/>
          </a:xfrm>
          <a:prstGeom prst="roundRect">
            <a:avLst/>
          </a:prstGeom>
          <a:ln>
            <a:solidFill>
              <a:schemeClr val="accent4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dirty="0">
                <a:solidFill>
                  <a:srgbClr val="FF0000"/>
                </a:solidFill>
              </a:rPr>
              <a:t>5</a:t>
            </a:r>
          </a:p>
        </p:txBody>
      </p:sp>
      <p:sp>
        <p:nvSpPr>
          <p:cNvPr id="89" name="Прямоугольник с двумя скругленными противолежащими углами 88"/>
          <p:cNvSpPr/>
          <p:nvPr/>
        </p:nvSpPr>
        <p:spPr>
          <a:xfrm>
            <a:off x="35496" y="3429000"/>
            <a:ext cx="2808312" cy="3286384"/>
          </a:xfrm>
          <a:prstGeom prst="round2Diag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/>
              <a:t>ВОПРОС 6: Простейший представитель </a:t>
            </a:r>
            <a:r>
              <a:rPr lang="ru-RU" dirty="0" err="1" smtClean="0"/>
              <a:t>алканов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79" name="Скругленный прямоугольник 78"/>
          <p:cNvSpPr/>
          <p:nvPr/>
        </p:nvSpPr>
        <p:spPr>
          <a:xfrm>
            <a:off x="7526610" y="4539"/>
            <a:ext cx="285750" cy="441955"/>
          </a:xfrm>
          <a:prstGeom prst="roundRect">
            <a:avLst/>
          </a:prstGeom>
          <a:ln>
            <a:solidFill>
              <a:schemeClr val="accent4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dirty="0">
                <a:solidFill>
                  <a:srgbClr val="FF0000"/>
                </a:solidFill>
              </a:rPr>
              <a:t>6</a:t>
            </a:r>
          </a:p>
        </p:txBody>
      </p:sp>
      <p:sp>
        <p:nvSpPr>
          <p:cNvPr id="91" name="Прямоугольник с двумя скругленными противолежащими углами 90"/>
          <p:cNvSpPr/>
          <p:nvPr/>
        </p:nvSpPr>
        <p:spPr>
          <a:xfrm>
            <a:off x="35496" y="3429000"/>
            <a:ext cx="2808312" cy="3286384"/>
          </a:xfrm>
          <a:prstGeom prst="round2Diag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/>
              <a:t>ВОПРОС </a:t>
            </a:r>
            <a:r>
              <a:rPr lang="ru-RU" dirty="0"/>
              <a:t>7</a:t>
            </a:r>
            <a:r>
              <a:rPr lang="ru-RU" dirty="0" smtClean="0"/>
              <a:t>: Один из основных источников получения </a:t>
            </a:r>
            <a:r>
              <a:rPr lang="ru-RU" dirty="0" err="1" smtClean="0"/>
              <a:t>алканов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74" name="Скругленный прямоугольник 73"/>
          <p:cNvSpPr/>
          <p:nvPr/>
        </p:nvSpPr>
        <p:spPr>
          <a:xfrm>
            <a:off x="8664246" y="1049444"/>
            <a:ext cx="424727" cy="285750"/>
          </a:xfrm>
          <a:prstGeom prst="roundRect">
            <a:avLst/>
          </a:prstGeom>
          <a:ln>
            <a:solidFill>
              <a:schemeClr val="accent4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dirty="0">
                <a:solidFill>
                  <a:srgbClr val="FF0000"/>
                </a:solidFill>
              </a:rPr>
              <a:t>7</a:t>
            </a:r>
          </a:p>
        </p:txBody>
      </p:sp>
      <p:sp>
        <p:nvSpPr>
          <p:cNvPr id="92" name="Прямоугольник с двумя скругленными противолежащими углами 91"/>
          <p:cNvSpPr/>
          <p:nvPr/>
        </p:nvSpPr>
        <p:spPr>
          <a:xfrm>
            <a:off x="35496" y="3454984"/>
            <a:ext cx="2808312" cy="3286384"/>
          </a:xfrm>
          <a:prstGeom prst="round2Diag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/>
              <a:t>ВОПРОС 8: Что представляют собой четыре первых члена гомологического ряда </a:t>
            </a:r>
            <a:r>
              <a:rPr lang="ru-RU" dirty="0" err="1" smtClean="0"/>
              <a:t>алканов</a:t>
            </a:r>
            <a:r>
              <a:rPr lang="ru-RU" dirty="0" smtClean="0"/>
              <a:t> при обычных условиях?</a:t>
            </a:r>
            <a:endParaRPr lang="ru-RU" dirty="0"/>
          </a:p>
        </p:txBody>
      </p:sp>
      <p:sp>
        <p:nvSpPr>
          <p:cNvPr id="72" name="Скругленный прямоугольник 71"/>
          <p:cNvSpPr/>
          <p:nvPr/>
        </p:nvSpPr>
        <p:spPr>
          <a:xfrm>
            <a:off x="6160162" y="3190109"/>
            <a:ext cx="285750" cy="441955"/>
          </a:xfrm>
          <a:prstGeom prst="roundRect">
            <a:avLst/>
          </a:prstGeom>
          <a:ln>
            <a:solidFill>
              <a:schemeClr val="accent4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dirty="0">
                <a:solidFill>
                  <a:srgbClr val="FF0000"/>
                </a:solidFill>
              </a:rPr>
              <a:t>8</a:t>
            </a:r>
          </a:p>
        </p:txBody>
      </p:sp>
      <p:sp>
        <p:nvSpPr>
          <p:cNvPr id="93" name="Управляющая кнопка: домой 92">
            <a:hlinkClick r:id="rId2" action="ppaction://hlinksldjump" highlightClick="1"/>
          </p:cNvPr>
          <p:cNvSpPr/>
          <p:nvPr/>
        </p:nvSpPr>
        <p:spPr>
          <a:xfrm>
            <a:off x="8316416" y="6405260"/>
            <a:ext cx="504056" cy="403303"/>
          </a:xfrm>
          <a:prstGeom prst="actionButtonHome">
            <a:avLst/>
          </a:prstGeom>
          <a:ln>
            <a:solidFill>
              <a:schemeClr val="accent4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1400" dirty="0">
              <a:solidFill>
                <a:srgbClr val="FF0000"/>
              </a:solidFill>
            </a:endParaRPr>
          </a:p>
        </p:txBody>
      </p:sp>
      <p:sp>
        <p:nvSpPr>
          <p:cNvPr id="94" name="Штриховая стрелка вправо 93">
            <a:hlinkClick r:id="rId3" action="ppaction://hlinksldjump"/>
          </p:cNvPr>
          <p:cNvSpPr/>
          <p:nvPr/>
        </p:nvSpPr>
        <p:spPr>
          <a:xfrm>
            <a:off x="8820472" y="6461761"/>
            <a:ext cx="323528" cy="290302"/>
          </a:xfrm>
          <a:prstGeom prst="stripedRightArrow">
            <a:avLst/>
          </a:prstGeom>
          <a:ln>
            <a:solidFill>
              <a:schemeClr val="accent4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1400" dirty="0">
              <a:solidFill>
                <a:srgbClr val="FF0000"/>
              </a:solidFill>
            </a:endParaRPr>
          </a:p>
        </p:txBody>
      </p:sp>
      <p:sp>
        <p:nvSpPr>
          <p:cNvPr id="96" name="Штриховая стрелка вправо 95">
            <a:hlinkClick r:id="" action="ppaction://hlinkshowjump?jump=previousslide"/>
          </p:cNvPr>
          <p:cNvSpPr/>
          <p:nvPr/>
        </p:nvSpPr>
        <p:spPr>
          <a:xfrm rot="10800000">
            <a:off x="7992888" y="6469010"/>
            <a:ext cx="323528" cy="290302"/>
          </a:xfrm>
          <a:prstGeom prst="stripedRightArrow">
            <a:avLst/>
          </a:prstGeom>
          <a:ln>
            <a:solidFill>
              <a:schemeClr val="accent4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1400" dirty="0">
              <a:solidFill>
                <a:srgbClr val="FF0000"/>
              </a:solidFill>
            </a:endParaRPr>
          </a:p>
        </p:txBody>
      </p:sp>
      <p:sp>
        <p:nvSpPr>
          <p:cNvPr id="97" name="Скругленный прямоугольник 96"/>
          <p:cNvSpPr/>
          <p:nvPr/>
        </p:nvSpPr>
        <p:spPr>
          <a:xfrm>
            <a:off x="2512494" y="1805917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98" name="Скругленный прямоугольник 97"/>
          <p:cNvSpPr/>
          <p:nvPr/>
        </p:nvSpPr>
        <p:spPr>
          <a:xfrm>
            <a:off x="2952594" y="1805915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99" name="Скругленный прямоугольник 98"/>
          <p:cNvSpPr/>
          <p:nvPr/>
        </p:nvSpPr>
        <p:spPr>
          <a:xfrm>
            <a:off x="3392694" y="1805914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00" name="Скругленный прямоугольник 99"/>
          <p:cNvSpPr/>
          <p:nvPr/>
        </p:nvSpPr>
        <p:spPr>
          <a:xfrm>
            <a:off x="3847048" y="1793726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01" name="Скругленный прямоугольник 100"/>
          <p:cNvSpPr/>
          <p:nvPr/>
        </p:nvSpPr>
        <p:spPr>
          <a:xfrm>
            <a:off x="4293561" y="1806372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02" name="Скругленный прямоугольник 101"/>
          <p:cNvSpPr/>
          <p:nvPr/>
        </p:nvSpPr>
        <p:spPr>
          <a:xfrm>
            <a:off x="4733241" y="1805913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03" name="Скругленный прямоугольник 102"/>
          <p:cNvSpPr/>
          <p:nvPr/>
        </p:nvSpPr>
        <p:spPr>
          <a:xfrm>
            <a:off x="5173341" y="1797581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04" name="Скругленный прямоугольник 103"/>
          <p:cNvSpPr/>
          <p:nvPr/>
        </p:nvSpPr>
        <p:spPr>
          <a:xfrm>
            <a:off x="5603430" y="1793745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05" name="Скругленный прямоугольник 104"/>
          <p:cNvSpPr/>
          <p:nvPr/>
        </p:nvSpPr>
        <p:spPr>
          <a:xfrm>
            <a:off x="6039913" y="1789537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06" name="Скругленный прямоугольник 105"/>
          <p:cNvSpPr/>
          <p:nvPr/>
        </p:nvSpPr>
        <p:spPr>
          <a:xfrm>
            <a:off x="6489915" y="1797580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07" name="Скругленный прямоугольник 106"/>
          <p:cNvSpPr/>
          <p:nvPr/>
        </p:nvSpPr>
        <p:spPr>
          <a:xfrm>
            <a:off x="6918400" y="1795755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08" name="Скругленный прямоугольник 107"/>
          <p:cNvSpPr/>
          <p:nvPr/>
        </p:nvSpPr>
        <p:spPr>
          <a:xfrm>
            <a:off x="7349826" y="1803129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09" name="Скругленный прямоугольник 108"/>
          <p:cNvSpPr/>
          <p:nvPr/>
        </p:nvSpPr>
        <p:spPr>
          <a:xfrm>
            <a:off x="7784046" y="1814788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0" name="Скругленный прямоугольник 109"/>
          <p:cNvSpPr/>
          <p:nvPr/>
        </p:nvSpPr>
        <p:spPr>
          <a:xfrm>
            <a:off x="8224146" y="1813721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1" name="Скругленный прямоугольник 110"/>
          <p:cNvSpPr/>
          <p:nvPr/>
        </p:nvSpPr>
        <p:spPr>
          <a:xfrm>
            <a:off x="8681938" y="1803129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2" name="Скругленный прямоугольник 111"/>
          <p:cNvSpPr/>
          <p:nvPr/>
        </p:nvSpPr>
        <p:spPr>
          <a:xfrm>
            <a:off x="8672676" y="1352094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3" name="Скругленный прямоугольник 112"/>
          <p:cNvSpPr/>
          <p:nvPr/>
        </p:nvSpPr>
        <p:spPr>
          <a:xfrm>
            <a:off x="8664246" y="2257407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4" name="Скругленный прямоугольник 113"/>
          <p:cNvSpPr/>
          <p:nvPr/>
        </p:nvSpPr>
        <p:spPr>
          <a:xfrm>
            <a:off x="8673912" y="2708442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5" name="Скругленный прямоугольник 114"/>
          <p:cNvSpPr/>
          <p:nvPr/>
        </p:nvSpPr>
        <p:spPr>
          <a:xfrm>
            <a:off x="8673912" y="3163108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6" name="Скругленный прямоугольник 115"/>
          <p:cNvSpPr/>
          <p:nvPr/>
        </p:nvSpPr>
        <p:spPr>
          <a:xfrm>
            <a:off x="7789926" y="18246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7" name="Скругленный прямоугольник 116"/>
          <p:cNvSpPr/>
          <p:nvPr/>
        </p:nvSpPr>
        <p:spPr>
          <a:xfrm>
            <a:off x="7798600" y="461784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8" name="Скругленный прямоугольник 117"/>
          <p:cNvSpPr/>
          <p:nvPr/>
        </p:nvSpPr>
        <p:spPr>
          <a:xfrm>
            <a:off x="7809713" y="907020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9" name="Скругленный прямоугольник 118"/>
          <p:cNvSpPr/>
          <p:nvPr/>
        </p:nvSpPr>
        <p:spPr>
          <a:xfrm>
            <a:off x="7798600" y="1355676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20" name="Скругленный прямоугольник 119"/>
          <p:cNvSpPr/>
          <p:nvPr/>
        </p:nvSpPr>
        <p:spPr>
          <a:xfrm>
            <a:off x="6471888" y="3172476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21" name="Скругленный прямоугольник 120"/>
          <p:cNvSpPr/>
          <p:nvPr/>
        </p:nvSpPr>
        <p:spPr>
          <a:xfrm>
            <a:off x="6912620" y="3163108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22" name="Скругленный прямоугольник 121"/>
          <p:cNvSpPr/>
          <p:nvPr/>
        </p:nvSpPr>
        <p:spPr>
          <a:xfrm>
            <a:off x="7352088" y="3169301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23" name="Скругленный прямоугольник 122"/>
          <p:cNvSpPr/>
          <p:nvPr/>
        </p:nvSpPr>
        <p:spPr>
          <a:xfrm>
            <a:off x="7789926" y="3170127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24" name="Скругленный прямоугольник 123"/>
          <p:cNvSpPr/>
          <p:nvPr/>
        </p:nvSpPr>
        <p:spPr>
          <a:xfrm>
            <a:off x="6471888" y="461784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25" name="Скругленный прямоугольник 124"/>
          <p:cNvSpPr/>
          <p:nvPr/>
        </p:nvSpPr>
        <p:spPr>
          <a:xfrm>
            <a:off x="6471888" y="916586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26" name="Скругленный прямоугольник 125"/>
          <p:cNvSpPr/>
          <p:nvPr/>
        </p:nvSpPr>
        <p:spPr>
          <a:xfrm>
            <a:off x="6489915" y="1342710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27" name="Скругленный прямоугольник 126"/>
          <p:cNvSpPr/>
          <p:nvPr/>
        </p:nvSpPr>
        <p:spPr>
          <a:xfrm>
            <a:off x="6474512" y="2242249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28" name="Скругленный прямоугольник 127"/>
          <p:cNvSpPr/>
          <p:nvPr/>
        </p:nvSpPr>
        <p:spPr>
          <a:xfrm>
            <a:off x="6471888" y="2702002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29" name="Скругленный прямоугольник 128"/>
          <p:cNvSpPr/>
          <p:nvPr/>
        </p:nvSpPr>
        <p:spPr>
          <a:xfrm>
            <a:off x="6472520" y="3632836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30" name="Скругленный прямоугольник 129"/>
          <p:cNvSpPr/>
          <p:nvPr/>
        </p:nvSpPr>
        <p:spPr>
          <a:xfrm>
            <a:off x="5159622" y="884160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31" name="Скругленный прямоугольник 130"/>
          <p:cNvSpPr/>
          <p:nvPr/>
        </p:nvSpPr>
        <p:spPr>
          <a:xfrm>
            <a:off x="5181137" y="1352094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32" name="Скругленный прямоугольник 131"/>
          <p:cNvSpPr/>
          <p:nvPr/>
        </p:nvSpPr>
        <p:spPr>
          <a:xfrm>
            <a:off x="5181137" y="2240572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33" name="Скругленный прямоугольник 132"/>
          <p:cNvSpPr/>
          <p:nvPr/>
        </p:nvSpPr>
        <p:spPr>
          <a:xfrm>
            <a:off x="5193344" y="2700982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34" name="Скругленный прямоугольник 133"/>
          <p:cNvSpPr/>
          <p:nvPr/>
        </p:nvSpPr>
        <p:spPr>
          <a:xfrm>
            <a:off x="5193344" y="3157894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35" name="Скругленный прямоугольник 134"/>
          <p:cNvSpPr/>
          <p:nvPr/>
        </p:nvSpPr>
        <p:spPr>
          <a:xfrm>
            <a:off x="5183798" y="3608929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36" name="Скругленный прямоугольник 135"/>
          <p:cNvSpPr/>
          <p:nvPr/>
        </p:nvSpPr>
        <p:spPr>
          <a:xfrm>
            <a:off x="5181658" y="4074546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37" name="Скругленный прямоугольник 136"/>
          <p:cNvSpPr/>
          <p:nvPr/>
        </p:nvSpPr>
        <p:spPr>
          <a:xfrm>
            <a:off x="5189496" y="4541004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38" name="Скругленный прямоугольник 137"/>
          <p:cNvSpPr/>
          <p:nvPr/>
        </p:nvSpPr>
        <p:spPr>
          <a:xfrm>
            <a:off x="5187355" y="4976955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39" name="Скругленный прямоугольник 138"/>
          <p:cNvSpPr/>
          <p:nvPr/>
        </p:nvSpPr>
        <p:spPr>
          <a:xfrm>
            <a:off x="3843340" y="880768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40" name="Скругленный прямоугольник 139"/>
          <p:cNvSpPr/>
          <p:nvPr/>
        </p:nvSpPr>
        <p:spPr>
          <a:xfrm>
            <a:off x="3832794" y="1335195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41" name="Скругленный прямоугольник 140"/>
          <p:cNvSpPr/>
          <p:nvPr/>
        </p:nvSpPr>
        <p:spPr>
          <a:xfrm>
            <a:off x="3847048" y="2248616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42" name="Скругленный прямоугольник 141"/>
          <p:cNvSpPr/>
          <p:nvPr/>
        </p:nvSpPr>
        <p:spPr>
          <a:xfrm>
            <a:off x="3837700" y="2699651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43" name="Скругленный прямоугольник 142"/>
          <p:cNvSpPr/>
          <p:nvPr/>
        </p:nvSpPr>
        <p:spPr>
          <a:xfrm>
            <a:off x="3843340" y="3157270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44" name="Скругленный прямоугольник 143"/>
          <p:cNvSpPr/>
          <p:nvPr/>
        </p:nvSpPr>
        <p:spPr>
          <a:xfrm>
            <a:off x="3832794" y="3597032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45" name="Скругленный прямоугольник 144"/>
          <p:cNvSpPr/>
          <p:nvPr/>
        </p:nvSpPr>
        <p:spPr>
          <a:xfrm>
            <a:off x="3837700" y="4059964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46" name="Скругленный прямоугольник 145"/>
          <p:cNvSpPr/>
          <p:nvPr/>
        </p:nvSpPr>
        <p:spPr>
          <a:xfrm>
            <a:off x="2945019" y="1355336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47" name="Скругленный прямоугольник 146"/>
          <p:cNvSpPr/>
          <p:nvPr/>
        </p:nvSpPr>
        <p:spPr>
          <a:xfrm>
            <a:off x="2949436" y="2250967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48" name="Скругленный прямоугольник 147"/>
          <p:cNvSpPr/>
          <p:nvPr/>
        </p:nvSpPr>
        <p:spPr>
          <a:xfrm>
            <a:off x="2954573" y="2691116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49" name="Скругленный прямоугольник 148"/>
          <p:cNvSpPr/>
          <p:nvPr/>
        </p:nvSpPr>
        <p:spPr>
          <a:xfrm>
            <a:off x="2956779" y="3153441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50" name="Скругленный прямоугольник 149"/>
          <p:cNvSpPr/>
          <p:nvPr/>
        </p:nvSpPr>
        <p:spPr>
          <a:xfrm>
            <a:off x="2949871" y="3617217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51" name="Скругленный прямоугольник 150"/>
          <p:cNvSpPr/>
          <p:nvPr/>
        </p:nvSpPr>
        <p:spPr>
          <a:xfrm>
            <a:off x="2967421" y="4075278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52" name="Скругленный прямоугольник 151"/>
          <p:cNvSpPr/>
          <p:nvPr/>
        </p:nvSpPr>
        <p:spPr>
          <a:xfrm>
            <a:off x="2965201" y="4510999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53" name="Скругленный прямоугольник 152"/>
          <p:cNvSpPr/>
          <p:nvPr/>
        </p:nvSpPr>
        <p:spPr>
          <a:xfrm>
            <a:off x="2967421" y="4972074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54" name="Скругленный прямоугольник 153"/>
          <p:cNvSpPr/>
          <p:nvPr/>
        </p:nvSpPr>
        <p:spPr>
          <a:xfrm>
            <a:off x="2968151" y="5427990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55" name="Скругленный прямоугольник 154"/>
          <p:cNvSpPr/>
          <p:nvPr/>
        </p:nvSpPr>
        <p:spPr>
          <a:xfrm>
            <a:off x="2978070" y="5878685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56" name="Скругленный прямоугольник 155"/>
          <p:cNvSpPr/>
          <p:nvPr/>
        </p:nvSpPr>
        <p:spPr>
          <a:xfrm>
            <a:off x="2965294" y="6329721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868419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>
        <p14:window dir="vert"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6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8"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8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0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7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8"/>
                  </p:tgtEl>
                </p:cond>
              </p:nextCondLst>
            </p:seq>
            <p:seq concurrent="1" nextAc="seek">
              <p:cTn id="43" restart="whenNotActive" fill="hold" evtFilter="cancelBubble" nodeType="interactiveSeq">
                <p:stCondLst>
                  <p:cond evt="onClick" delay="0">
                    <p:tgtEl>
                      <p:spTgt spid="7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4" fill="hold">
                      <p:stCondLst>
                        <p:cond delay="0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7"/>
                  </p:tgtEl>
                </p:cond>
              </p:nextCondLst>
            </p:seq>
            <p:seq concurrent="1" nextAc="seek">
              <p:cTn id="54" restart="whenNotActive" fill="hold" evtFilter="cancelBubble" nodeType="interactiveSeq">
                <p:stCondLst>
                  <p:cond evt="onClick" delay="0">
                    <p:tgtEl>
                      <p:spTgt spid="7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5" fill="hold">
                      <p:stCondLst>
                        <p:cond delay="0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3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6"/>
                  </p:tgtEl>
                </p:cond>
              </p:nextCondLst>
            </p:seq>
            <p:seq concurrent="1" nextAc="seek">
              <p:cTn id="65" restart="whenNotActive" fill="hold" evtFilter="cancelBubble" nodeType="interactiveSeq">
                <p:stCondLst>
                  <p:cond evt="onClick" delay="0">
                    <p:tgtEl>
                      <p:spTgt spid="7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6" fill="hold">
                      <p:stCondLst>
                        <p:cond delay="0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4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9"/>
                  </p:tgtEl>
                </p:cond>
              </p:nextCondLst>
            </p:seq>
            <p:seq concurrent="1" nextAc="seek">
              <p:cTn id="76" restart="whenNotActive" fill="hold" evtFilter="cancelBubble" nodeType="interactiveSeq">
                <p:stCondLst>
                  <p:cond evt="onClick" delay="0">
                    <p:tgtEl>
                      <p:spTgt spid="7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7" fill="hold">
                      <p:stCondLst>
                        <p:cond delay="0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5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4"/>
                  </p:tgtEl>
                </p:cond>
              </p:nextCondLst>
            </p:seq>
            <p:seq concurrent="1" nextAc="seek">
              <p:cTn id="87" restart="whenNotActive" fill="hold" evtFilter="cancelBubble" nodeType="interactiveSeq">
                <p:stCondLst>
                  <p:cond evt="onClick" delay="0">
                    <p:tgtEl>
                      <p:spTgt spid="7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8" fill="hold">
                      <p:stCondLst>
                        <p:cond delay="0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6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2"/>
                  </p:tgtEl>
                </p:cond>
              </p:nextCondLst>
            </p:seq>
            <p:seq concurrent="1" nextAc="seek">
              <p:cTn id="98" restart="whenNotActive" fill="hold" evtFilter="cancelBubble" nodeType="interactiveSeq">
                <p:stCondLst>
                  <p:cond evt="onClick" delay="0">
                    <p:tgtEl>
                      <p:spTgt spid="9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9" fill="hold">
                      <p:stCondLst>
                        <p:cond delay="0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6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7"/>
                  </p:tgtEl>
                </p:cond>
              </p:nextCondLst>
            </p:seq>
            <p:seq concurrent="1" nextAc="seek">
              <p:cTn id="108" restart="whenNotActive" fill="hold" evtFilter="cancelBubble" nodeType="interactiveSeq">
                <p:stCondLst>
                  <p:cond evt="onClick" delay="0">
                    <p:tgtEl>
                      <p:spTgt spid="9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9" fill="hold">
                      <p:stCondLst>
                        <p:cond delay="0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8"/>
                  </p:tgtEl>
                </p:cond>
              </p:nextCondLst>
            </p:seq>
            <p:seq concurrent="1" nextAc="seek">
              <p:cTn id="118" restart="whenNotActive" fill="hold" evtFilter="cancelBubble" nodeType="interactiveSeq">
                <p:stCondLst>
                  <p:cond evt="onClick" delay="0">
                    <p:tgtEl>
                      <p:spTgt spid="9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9" fill="hold">
                      <p:stCondLst>
                        <p:cond delay="0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9"/>
                  </p:tgtEl>
                </p:cond>
              </p:nextCondLst>
            </p:seq>
            <p:seq concurrent="1" nextAc="seek">
              <p:cTn id="128" restart="whenNotActive" fill="hold" evtFilter="cancelBubble" nodeType="interactiveSeq">
                <p:stCondLst>
                  <p:cond evt="onClick" delay="0">
                    <p:tgtEl>
                      <p:spTgt spid="10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9" fill="hold">
                      <p:stCondLst>
                        <p:cond delay="0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0"/>
                  </p:tgtEl>
                </p:cond>
              </p:nextCondLst>
            </p:seq>
            <p:seq concurrent="1" nextAc="seek">
              <p:cTn id="138" restart="whenNotActive" fill="hold" evtFilter="cancelBubble" nodeType="interactiveSeq">
                <p:stCondLst>
                  <p:cond evt="onClick" delay="0">
                    <p:tgtEl>
                      <p:spTgt spid="10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9" fill="hold">
                      <p:stCondLst>
                        <p:cond delay="0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3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1"/>
                  </p:tgtEl>
                </p:cond>
              </p:nextCondLst>
            </p:seq>
            <p:seq concurrent="1" nextAc="seek">
              <p:cTn id="148" restart="whenNotActive" fill="hold" evtFilter="cancelBubble" nodeType="interactiveSeq">
                <p:stCondLst>
                  <p:cond evt="onClick" delay="0">
                    <p:tgtEl>
                      <p:spTgt spid="10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9" fill="hold">
                      <p:stCondLst>
                        <p:cond delay="0"/>
                      </p:stCondLst>
                      <p:childTnLst>
                        <p:par>
                          <p:cTn id="150" fill="hold">
                            <p:stCondLst>
                              <p:cond delay="0"/>
                            </p:stCondLst>
                            <p:childTnLst>
                              <p:par>
                                <p:cTn id="15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3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5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7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"/>
                  </p:tgtEl>
                </p:cond>
              </p:nextCondLst>
            </p:seq>
            <p:seq concurrent="1" nextAc="seek">
              <p:cTn id="158" restart="whenNotActive" fill="hold" evtFilter="cancelBubble" nodeType="interactiveSeq">
                <p:stCondLst>
                  <p:cond evt="onClick" delay="0">
                    <p:tgtEl>
                      <p:spTgt spid="10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9" fill="hold">
                      <p:stCondLst>
                        <p:cond delay="0"/>
                      </p:stCondLst>
                      <p:childTnLst>
                        <p:par>
                          <p:cTn id="160" fill="hold">
                            <p:stCondLst>
                              <p:cond delay="0"/>
                            </p:stCondLst>
                            <p:childTnLst>
                              <p:par>
                                <p:cTn id="16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3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5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6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7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"/>
                  </p:tgtEl>
                </p:cond>
              </p:nextCondLst>
            </p:seq>
            <p:seq concurrent="1" nextAc="seek">
              <p:cTn id="168" restart="whenNotActive" fill="hold" evtFilter="cancelBubble" nodeType="interactiveSeq">
                <p:stCondLst>
                  <p:cond evt="onClick" delay="0">
                    <p:tgtEl>
                      <p:spTgt spid="10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9" fill="hold">
                      <p:stCondLst>
                        <p:cond delay="0"/>
                      </p:stCondLst>
                      <p:childTnLst>
                        <p:par>
                          <p:cTn id="170" fill="hold">
                            <p:stCondLst>
                              <p:cond delay="0"/>
                            </p:stCondLst>
                            <p:childTnLst>
                              <p:par>
                                <p:cTn id="17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3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5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7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4"/>
                  </p:tgtEl>
                </p:cond>
              </p:nextCondLst>
            </p:seq>
            <p:seq concurrent="1" nextAc="seek">
              <p:cTn id="178" restart="whenNotActive" fill="hold" evtFilter="cancelBubble" nodeType="interactiveSeq">
                <p:stCondLst>
                  <p:cond evt="onClick" delay="0">
                    <p:tgtEl>
                      <p:spTgt spid="10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9" fill="hold">
                      <p:stCondLst>
                        <p:cond delay="0"/>
                      </p:stCondLst>
                      <p:childTnLst>
                        <p:par>
                          <p:cTn id="180" fill="hold">
                            <p:stCondLst>
                              <p:cond delay="0"/>
                            </p:stCondLst>
                            <p:childTnLst>
                              <p:par>
                                <p:cTn id="18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3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5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6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7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5"/>
                  </p:tgtEl>
                </p:cond>
              </p:nextCondLst>
            </p:seq>
            <p:seq concurrent="1" nextAc="seek">
              <p:cTn id="188" restart="whenNotActive" fill="hold" evtFilter="cancelBubble" nodeType="interactiveSeq">
                <p:stCondLst>
                  <p:cond evt="onClick" delay="0">
                    <p:tgtEl>
                      <p:spTgt spid="10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9" fill="hold">
                      <p:stCondLst>
                        <p:cond delay="0"/>
                      </p:stCondLst>
                      <p:childTnLst>
                        <p:par>
                          <p:cTn id="190" fill="hold">
                            <p:stCondLst>
                              <p:cond delay="0"/>
                            </p:stCondLst>
                            <p:childTnLst>
                              <p:par>
                                <p:cTn id="19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3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5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6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7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6"/>
                  </p:tgtEl>
                </p:cond>
              </p:nextCondLst>
            </p:seq>
            <p:seq concurrent="1" nextAc="seek">
              <p:cTn id="198" restart="whenNotActive" fill="hold" evtFilter="cancelBubble" nodeType="interactiveSeq">
                <p:stCondLst>
                  <p:cond evt="onClick" delay="0">
                    <p:tgtEl>
                      <p:spTgt spid="10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9" fill="hold">
                      <p:stCondLst>
                        <p:cond delay="0"/>
                      </p:stCondLst>
                      <p:childTnLst>
                        <p:par>
                          <p:cTn id="200" fill="hold">
                            <p:stCondLst>
                              <p:cond delay="0"/>
                            </p:stCondLst>
                            <p:childTnLst>
                              <p:par>
                                <p:cTn id="20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3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5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6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7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7"/>
                  </p:tgtEl>
                </p:cond>
              </p:nextCondLst>
            </p:seq>
            <p:seq concurrent="1" nextAc="seek">
              <p:cTn id="208" restart="whenNotActive" fill="hold" evtFilter="cancelBubble" nodeType="interactiveSeq">
                <p:stCondLst>
                  <p:cond evt="onClick" delay="0">
                    <p:tgtEl>
                      <p:spTgt spid="10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9" fill="hold">
                      <p:stCondLst>
                        <p:cond delay="0"/>
                      </p:stCondLst>
                      <p:childTnLst>
                        <p:par>
                          <p:cTn id="210" fill="hold">
                            <p:stCondLst>
                              <p:cond delay="0"/>
                            </p:stCondLst>
                            <p:childTnLst>
                              <p:par>
                                <p:cTn id="21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3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5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6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7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8"/>
                  </p:tgtEl>
                </p:cond>
              </p:nextCondLst>
            </p:seq>
            <p:seq concurrent="1" nextAc="seek">
              <p:cTn id="218" restart="whenNotActive" fill="hold" evtFilter="cancelBubble" nodeType="interactiveSeq">
                <p:stCondLst>
                  <p:cond evt="onClick" delay="0">
                    <p:tgtEl>
                      <p:spTgt spid="10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9" fill="hold">
                      <p:stCondLst>
                        <p:cond delay="0"/>
                      </p:stCondLst>
                      <p:childTnLst>
                        <p:par>
                          <p:cTn id="220" fill="hold">
                            <p:stCondLst>
                              <p:cond delay="0"/>
                            </p:stCondLst>
                            <p:childTnLst>
                              <p:par>
                                <p:cTn id="22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3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5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6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7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9"/>
                  </p:tgtEl>
                </p:cond>
              </p:nextCondLst>
            </p:seq>
            <p:seq concurrent="1" nextAc="seek">
              <p:cTn id="228" restart="whenNotActive" fill="hold" evtFilter="cancelBubble" nodeType="interactiveSeq">
                <p:stCondLst>
                  <p:cond evt="onClick" delay="0">
                    <p:tgtEl>
                      <p:spTgt spid="1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9" fill="hold">
                      <p:stCondLst>
                        <p:cond delay="0"/>
                      </p:stCondLst>
                      <p:childTnLst>
                        <p:par>
                          <p:cTn id="230" fill="hold">
                            <p:stCondLst>
                              <p:cond delay="0"/>
                            </p:stCondLst>
                            <p:childTnLst>
                              <p:par>
                                <p:cTn id="23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3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5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6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7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0"/>
                  </p:tgtEl>
                </p:cond>
              </p:nextCondLst>
            </p:seq>
            <p:seq concurrent="1" nextAc="seek">
              <p:cTn id="238" restart="whenNotActive" fill="hold" evtFilter="cancelBubble" nodeType="interactiveSeq">
                <p:stCondLst>
                  <p:cond evt="onClick" delay="0">
                    <p:tgtEl>
                      <p:spTgt spid="1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9" fill="hold">
                      <p:stCondLst>
                        <p:cond delay="0"/>
                      </p:stCondLst>
                      <p:childTnLst>
                        <p:par>
                          <p:cTn id="240" fill="hold">
                            <p:stCondLst>
                              <p:cond delay="0"/>
                            </p:stCondLst>
                            <p:childTnLst>
                              <p:par>
                                <p:cTn id="24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3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5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6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7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1"/>
                  </p:tgtEl>
                </p:cond>
              </p:nextCondLst>
            </p:seq>
            <p:seq concurrent="1" nextAc="seek">
              <p:cTn id="248" restart="whenNotActive" fill="hold" evtFilter="cancelBubble" nodeType="interactiveSeq">
                <p:stCondLst>
                  <p:cond evt="onClick" delay="0">
                    <p:tgtEl>
                      <p:spTgt spid="1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9" fill="hold">
                      <p:stCondLst>
                        <p:cond delay="0"/>
                      </p:stCondLst>
                      <p:childTnLst>
                        <p:par>
                          <p:cTn id="250" fill="hold">
                            <p:stCondLst>
                              <p:cond delay="0"/>
                            </p:stCondLst>
                            <p:childTnLst>
                              <p:par>
                                <p:cTn id="25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3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5" dur="2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6" dur="2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7" dur="2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2"/>
                  </p:tgtEl>
                </p:cond>
              </p:nextCondLst>
            </p:seq>
            <p:seq concurrent="1" nextAc="seek">
              <p:cTn id="258" restart="whenNotActive" fill="hold" evtFilter="cancelBubble" nodeType="interactiveSeq">
                <p:stCondLst>
                  <p:cond evt="onClick" delay="0">
                    <p:tgtEl>
                      <p:spTgt spid="1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9" fill="hold">
                      <p:stCondLst>
                        <p:cond delay="0"/>
                      </p:stCondLst>
                      <p:childTnLst>
                        <p:par>
                          <p:cTn id="260" fill="hold">
                            <p:stCondLst>
                              <p:cond delay="0"/>
                            </p:stCondLst>
                            <p:childTnLst>
                              <p:par>
                                <p:cTn id="26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3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5" dur="2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6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7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3"/>
                  </p:tgtEl>
                </p:cond>
              </p:nextCondLst>
            </p:seq>
            <p:seq concurrent="1" nextAc="seek">
              <p:cTn id="268" restart="whenNotActive" fill="hold" evtFilter="cancelBubble" nodeType="interactiveSeq">
                <p:stCondLst>
                  <p:cond evt="onClick" delay="0">
                    <p:tgtEl>
                      <p:spTgt spid="1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9" fill="hold">
                      <p:stCondLst>
                        <p:cond delay="0"/>
                      </p:stCondLst>
                      <p:childTnLst>
                        <p:par>
                          <p:cTn id="270" fill="hold">
                            <p:stCondLst>
                              <p:cond delay="0"/>
                            </p:stCondLst>
                            <p:childTnLst>
                              <p:par>
                                <p:cTn id="27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3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5" dur="2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6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7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4"/>
                  </p:tgtEl>
                </p:cond>
              </p:nextCondLst>
            </p:seq>
            <p:seq concurrent="1" nextAc="seek">
              <p:cTn id="278" restart="whenNotActive" fill="hold" evtFilter="cancelBubble" nodeType="interactiveSeq">
                <p:stCondLst>
                  <p:cond evt="onClick" delay="0">
                    <p:tgtEl>
                      <p:spTgt spid="1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9" fill="hold">
                      <p:stCondLst>
                        <p:cond delay="0"/>
                      </p:stCondLst>
                      <p:childTnLst>
                        <p:par>
                          <p:cTn id="280" fill="hold">
                            <p:stCondLst>
                              <p:cond delay="0"/>
                            </p:stCondLst>
                            <p:childTnLst>
                              <p:par>
                                <p:cTn id="28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3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5" dur="2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6" dur="2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7" dur="2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5"/>
                  </p:tgtEl>
                </p:cond>
              </p:nextCondLst>
            </p:seq>
            <p:seq concurrent="1" nextAc="seek">
              <p:cTn id="288" restart="whenNotActive" fill="hold" evtFilter="cancelBubble" nodeType="interactiveSeq">
                <p:stCondLst>
                  <p:cond evt="onClick" delay="0">
                    <p:tgtEl>
                      <p:spTgt spid="1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9" fill="hold">
                      <p:stCondLst>
                        <p:cond delay="0"/>
                      </p:stCondLst>
                      <p:childTnLst>
                        <p:par>
                          <p:cTn id="290" fill="hold">
                            <p:stCondLst>
                              <p:cond delay="0"/>
                            </p:stCondLst>
                            <p:childTnLst>
                              <p:par>
                                <p:cTn id="29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3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5" dur="2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6" dur="2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7" dur="2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6"/>
                  </p:tgtEl>
                </p:cond>
              </p:nextCondLst>
            </p:seq>
            <p:seq concurrent="1" nextAc="seek">
              <p:cTn id="298" restart="whenNotActive" fill="hold" evtFilter="cancelBubble" nodeType="interactiveSeq">
                <p:stCondLst>
                  <p:cond evt="onClick" delay="0">
                    <p:tgtEl>
                      <p:spTgt spid="1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9" fill="hold">
                      <p:stCondLst>
                        <p:cond delay="0"/>
                      </p:stCondLst>
                      <p:childTnLst>
                        <p:par>
                          <p:cTn id="300" fill="hold">
                            <p:stCondLst>
                              <p:cond delay="0"/>
                            </p:stCondLst>
                            <p:childTnLst>
                              <p:par>
                                <p:cTn id="30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3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5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6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7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7"/>
                  </p:tgtEl>
                </p:cond>
              </p:nextCondLst>
            </p:seq>
            <p:seq concurrent="1" nextAc="seek">
              <p:cTn id="308" restart="whenNotActive" fill="hold" evtFilter="cancelBubble" nodeType="interactiveSeq">
                <p:stCondLst>
                  <p:cond evt="onClick" delay="0">
                    <p:tgtEl>
                      <p:spTgt spid="1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9" fill="hold">
                      <p:stCondLst>
                        <p:cond delay="0"/>
                      </p:stCondLst>
                      <p:childTnLst>
                        <p:par>
                          <p:cTn id="310" fill="hold">
                            <p:stCondLst>
                              <p:cond delay="0"/>
                            </p:stCondLst>
                            <p:childTnLst>
                              <p:par>
                                <p:cTn id="31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3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5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6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7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8"/>
                  </p:tgtEl>
                </p:cond>
              </p:nextCondLst>
            </p:seq>
            <p:seq concurrent="1" nextAc="seek">
              <p:cTn id="318" restart="whenNotActive" fill="hold" evtFilter="cancelBubble" nodeType="interactiveSeq">
                <p:stCondLst>
                  <p:cond evt="onClick" delay="0">
                    <p:tgtEl>
                      <p:spTgt spid="1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9" fill="hold">
                      <p:stCondLst>
                        <p:cond delay="0"/>
                      </p:stCondLst>
                      <p:childTnLst>
                        <p:par>
                          <p:cTn id="320" fill="hold">
                            <p:stCondLst>
                              <p:cond delay="0"/>
                            </p:stCondLst>
                            <p:childTnLst>
                              <p:par>
                                <p:cTn id="32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3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5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6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7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9"/>
                  </p:tgtEl>
                </p:cond>
              </p:nextCondLst>
            </p:seq>
            <p:seq concurrent="1" nextAc="seek">
              <p:cTn id="328" restart="whenNotActive" fill="hold" evtFilter="cancelBubble" nodeType="interactiveSeq">
                <p:stCondLst>
                  <p:cond evt="onClick" delay="0">
                    <p:tgtEl>
                      <p:spTgt spid="1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9" fill="hold">
                      <p:stCondLst>
                        <p:cond delay="0"/>
                      </p:stCondLst>
                      <p:childTnLst>
                        <p:par>
                          <p:cTn id="330" fill="hold">
                            <p:stCondLst>
                              <p:cond delay="0"/>
                            </p:stCondLst>
                            <p:childTnLst>
                              <p:par>
                                <p:cTn id="33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3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5" dur="2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6" dur="2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7" dur="2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0"/>
                  </p:tgtEl>
                </p:cond>
              </p:nextCondLst>
            </p:seq>
            <p:seq concurrent="1" nextAc="seek">
              <p:cTn id="338" restart="whenNotActive" fill="hold" evtFilter="cancelBubble" nodeType="interactiveSeq">
                <p:stCondLst>
                  <p:cond evt="onClick" delay="0">
                    <p:tgtEl>
                      <p:spTgt spid="1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9" fill="hold">
                      <p:stCondLst>
                        <p:cond delay="0"/>
                      </p:stCondLst>
                      <p:childTnLst>
                        <p:par>
                          <p:cTn id="340" fill="hold">
                            <p:stCondLst>
                              <p:cond delay="0"/>
                            </p:stCondLst>
                            <p:childTnLst>
                              <p:par>
                                <p:cTn id="34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1"/>
                  </p:tgtEl>
                </p:cond>
              </p:nextCondLst>
            </p:seq>
            <p:seq concurrent="1" nextAc="seek">
              <p:cTn id="343" restart="whenNotActive" fill="hold" evtFilter="cancelBubble" nodeType="interactiveSeq">
                <p:stCondLst>
                  <p:cond evt="onClick" delay="0">
                    <p:tgtEl>
                      <p:spTgt spid="1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44" fill="hold">
                      <p:stCondLst>
                        <p:cond delay="0"/>
                      </p:stCondLst>
                      <p:childTnLst>
                        <p:par>
                          <p:cTn id="345" fill="hold">
                            <p:stCondLst>
                              <p:cond delay="0"/>
                            </p:stCondLst>
                            <p:childTnLst>
                              <p:par>
                                <p:cTn id="346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8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0" dur="2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1" dur="2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2" dur="2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2"/>
                  </p:tgtEl>
                </p:cond>
              </p:nextCondLst>
            </p:seq>
            <p:seq concurrent="1" nextAc="seek">
              <p:cTn id="353" restart="whenNotActive" fill="hold" evtFilter="cancelBubble" nodeType="interactiveSeq">
                <p:stCondLst>
                  <p:cond evt="onClick" delay="0">
                    <p:tgtEl>
                      <p:spTgt spid="1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4" fill="hold">
                      <p:stCondLst>
                        <p:cond delay="0"/>
                      </p:stCondLst>
                      <p:childTnLst>
                        <p:par>
                          <p:cTn id="355" fill="hold">
                            <p:stCondLst>
                              <p:cond delay="0"/>
                            </p:stCondLst>
                            <p:childTnLst>
                              <p:par>
                                <p:cTn id="356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8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0" dur="2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1" dur="2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2" dur="2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3"/>
                  </p:tgtEl>
                </p:cond>
              </p:nextCondLst>
            </p:seq>
            <p:seq concurrent="1" nextAc="seek">
              <p:cTn id="363" restart="whenNotActive" fill="hold" evtFilter="cancelBubble" nodeType="interactiveSeq">
                <p:stCondLst>
                  <p:cond evt="onClick" delay="0">
                    <p:tgtEl>
                      <p:spTgt spid="1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64" fill="hold">
                      <p:stCondLst>
                        <p:cond delay="0"/>
                      </p:stCondLst>
                      <p:childTnLst>
                        <p:par>
                          <p:cTn id="365" fill="hold">
                            <p:stCondLst>
                              <p:cond delay="0"/>
                            </p:stCondLst>
                            <p:childTnLst>
                              <p:par>
                                <p:cTn id="366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8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0" dur="2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1" dur="2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2" dur="2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4"/>
                  </p:tgtEl>
                </p:cond>
              </p:nextCondLst>
            </p:seq>
            <p:seq concurrent="1" nextAc="seek">
              <p:cTn id="373" restart="whenNotActive" fill="hold" evtFilter="cancelBubble" nodeType="interactiveSeq">
                <p:stCondLst>
                  <p:cond evt="onClick" delay="0">
                    <p:tgtEl>
                      <p:spTgt spid="1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74" fill="hold">
                      <p:stCondLst>
                        <p:cond delay="0"/>
                      </p:stCondLst>
                      <p:childTnLst>
                        <p:par>
                          <p:cTn id="375" fill="hold">
                            <p:stCondLst>
                              <p:cond delay="0"/>
                            </p:stCondLst>
                            <p:childTnLst>
                              <p:par>
                                <p:cTn id="376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8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0" dur="2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1" dur="2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2" dur="2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5"/>
                  </p:tgtEl>
                </p:cond>
              </p:nextCondLst>
            </p:seq>
            <p:seq concurrent="1" nextAc="seek">
              <p:cTn id="383" restart="whenNotActive" fill="hold" evtFilter="cancelBubble" nodeType="interactiveSeq">
                <p:stCondLst>
                  <p:cond evt="onClick" delay="0">
                    <p:tgtEl>
                      <p:spTgt spid="1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4" fill="hold">
                      <p:stCondLst>
                        <p:cond delay="0"/>
                      </p:stCondLst>
                      <p:childTnLst>
                        <p:par>
                          <p:cTn id="385" fill="hold">
                            <p:stCondLst>
                              <p:cond delay="0"/>
                            </p:stCondLst>
                            <p:childTnLst>
                              <p:par>
                                <p:cTn id="386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8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0" dur="2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1" dur="2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2" dur="2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6"/>
                  </p:tgtEl>
                </p:cond>
              </p:nextCondLst>
            </p:seq>
            <p:seq concurrent="1" nextAc="seek">
              <p:cTn id="393" restart="whenNotActive" fill="hold" evtFilter="cancelBubble" nodeType="interactiveSeq">
                <p:stCondLst>
                  <p:cond evt="onClick" delay="0">
                    <p:tgtEl>
                      <p:spTgt spid="1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4" fill="hold">
                      <p:stCondLst>
                        <p:cond delay="0"/>
                      </p:stCondLst>
                      <p:childTnLst>
                        <p:par>
                          <p:cTn id="395" fill="hold">
                            <p:stCondLst>
                              <p:cond delay="0"/>
                            </p:stCondLst>
                            <p:childTnLst>
                              <p:par>
                                <p:cTn id="396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8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0" dur="2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1" dur="2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2" dur="2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7"/>
                  </p:tgtEl>
                </p:cond>
              </p:nextCondLst>
            </p:seq>
            <p:seq concurrent="1" nextAc="seek">
              <p:cTn id="403" restart="whenNotActive" fill="hold" evtFilter="cancelBubble" nodeType="interactiveSeq">
                <p:stCondLst>
                  <p:cond evt="onClick" delay="0">
                    <p:tgtEl>
                      <p:spTgt spid="1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04" fill="hold">
                      <p:stCondLst>
                        <p:cond delay="0"/>
                      </p:stCondLst>
                      <p:childTnLst>
                        <p:par>
                          <p:cTn id="405" fill="hold">
                            <p:stCondLst>
                              <p:cond delay="0"/>
                            </p:stCondLst>
                            <p:childTnLst>
                              <p:par>
                                <p:cTn id="406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8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0" dur="2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1" dur="2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2" dur="2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8"/>
                  </p:tgtEl>
                </p:cond>
              </p:nextCondLst>
            </p:seq>
            <p:seq concurrent="1" nextAc="seek">
              <p:cTn id="413" restart="whenNotActive" fill="hold" evtFilter="cancelBubble" nodeType="interactiveSeq">
                <p:stCondLst>
                  <p:cond evt="onClick" delay="0">
                    <p:tgtEl>
                      <p:spTgt spid="1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14" fill="hold">
                      <p:stCondLst>
                        <p:cond delay="0"/>
                      </p:stCondLst>
                      <p:childTnLst>
                        <p:par>
                          <p:cTn id="415" fill="hold">
                            <p:stCondLst>
                              <p:cond delay="0"/>
                            </p:stCondLst>
                            <p:childTnLst>
                              <p:par>
                                <p:cTn id="416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8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0" dur="2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1" dur="2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2" dur="2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9"/>
                  </p:tgtEl>
                </p:cond>
              </p:nextCondLst>
            </p:seq>
            <p:seq concurrent="1" nextAc="seek">
              <p:cTn id="423" restart="whenNotActive" fill="hold" evtFilter="cancelBubble" nodeType="interactiveSeq">
                <p:stCondLst>
                  <p:cond evt="onClick" delay="0">
                    <p:tgtEl>
                      <p:spTgt spid="1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4" fill="hold">
                      <p:stCondLst>
                        <p:cond delay="0"/>
                      </p:stCondLst>
                      <p:childTnLst>
                        <p:par>
                          <p:cTn id="425" fill="hold">
                            <p:stCondLst>
                              <p:cond delay="0"/>
                            </p:stCondLst>
                            <p:childTnLst>
                              <p:par>
                                <p:cTn id="426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8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0" dur="2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1" dur="2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2" dur="2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0"/>
                  </p:tgtEl>
                </p:cond>
              </p:nextCondLst>
            </p:seq>
            <p:seq concurrent="1" nextAc="seek">
              <p:cTn id="433" restart="whenNotActive" fill="hold" evtFilter="cancelBubble" nodeType="interactiveSeq">
                <p:stCondLst>
                  <p:cond evt="onClick" delay="0">
                    <p:tgtEl>
                      <p:spTgt spid="1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4" fill="hold">
                      <p:stCondLst>
                        <p:cond delay="0"/>
                      </p:stCondLst>
                      <p:childTnLst>
                        <p:par>
                          <p:cTn id="435" fill="hold">
                            <p:stCondLst>
                              <p:cond delay="0"/>
                            </p:stCondLst>
                            <p:childTnLst>
                              <p:par>
                                <p:cTn id="436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8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0" dur="2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1" dur="2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2" dur="2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1"/>
                  </p:tgtEl>
                </p:cond>
              </p:nextCondLst>
            </p:seq>
            <p:seq concurrent="1" nextAc="seek">
              <p:cTn id="443" restart="whenNotActive" fill="hold" evtFilter="cancelBubble" nodeType="interactiveSeq">
                <p:stCondLst>
                  <p:cond evt="onClick" delay="0">
                    <p:tgtEl>
                      <p:spTgt spid="1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44" fill="hold">
                      <p:stCondLst>
                        <p:cond delay="0"/>
                      </p:stCondLst>
                      <p:childTnLst>
                        <p:par>
                          <p:cTn id="445" fill="hold">
                            <p:stCondLst>
                              <p:cond delay="0"/>
                            </p:stCondLst>
                            <p:childTnLst>
                              <p:par>
                                <p:cTn id="446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8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0" dur="2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1" dur="2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2" dur="2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2"/>
                  </p:tgtEl>
                </p:cond>
              </p:nextCondLst>
            </p:seq>
            <p:seq concurrent="1" nextAc="seek">
              <p:cTn id="453" restart="whenNotActive" fill="hold" evtFilter="cancelBubble" nodeType="interactiveSeq">
                <p:stCondLst>
                  <p:cond evt="onClick" delay="0">
                    <p:tgtEl>
                      <p:spTgt spid="1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4" fill="hold">
                      <p:stCondLst>
                        <p:cond delay="0"/>
                      </p:stCondLst>
                      <p:childTnLst>
                        <p:par>
                          <p:cTn id="455" fill="hold">
                            <p:stCondLst>
                              <p:cond delay="0"/>
                            </p:stCondLst>
                            <p:childTnLst>
                              <p:par>
                                <p:cTn id="456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8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0" dur="2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1" dur="2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2" dur="2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3"/>
                  </p:tgtEl>
                </p:cond>
              </p:nextCondLst>
            </p:seq>
            <p:seq concurrent="1" nextAc="seek">
              <p:cTn id="463" restart="whenNotActive" fill="hold" evtFilter="cancelBubble" nodeType="interactiveSeq">
                <p:stCondLst>
                  <p:cond evt="onClick" delay="0">
                    <p:tgtEl>
                      <p:spTgt spid="1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64" fill="hold">
                      <p:stCondLst>
                        <p:cond delay="0"/>
                      </p:stCondLst>
                      <p:childTnLst>
                        <p:par>
                          <p:cTn id="465" fill="hold">
                            <p:stCondLst>
                              <p:cond delay="0"/>
                            </p:stCondLst>
                            <p:childTnLst>
                              <p:par>
                                <p:cTn id="466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8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0" dur="2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1" dur="2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2" dur="2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4"/>
                  </p:tgtEl>
                </p:cond>
              </p:nextCondLst>
            </p:seq>
            <p:seq concurrent="1" nextAc="seek">
              <p:cTn id="473" restart="whenNotActive" fill="hold" evtFilter="cancelBubble" nodeType="interactiveSeq">
                <p:stCondLst>
                  <p:cond evt="onClick" delay="0">
                    <p:tgtEl>
                      <p:spTgt spid="1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74" fill="hold">
                      <p:stCondLst>
                        <p:cond delay="0"/>
                      </p:stCondLst>
                      <p:childTnLst>
                        <p:par>
                          <p:cTn id="475" fill="hold">
                            <p:stCondLst>
                              <p:cond delay="0"/>
                            </p:stCondLst>
                            <p:childTnLst>
                              <p:par>
                                <p:cTn id="476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8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0" dur="2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1" dur="2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2" dur="2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5"/>
                  </p:tgtEl>
                </p:cond>
              </p:nextCondLst>
            </p:seq>
            <p:seq concurrent="1" nextAc="seek">
              <p:cTn id="483" restart="whenNotActive" fill="hold" evtFilter="cancelBubble" nodeType="interactiveSeq">
                <p:stCondLst>
                  <p:cond evt="onClick" delay="0">
                    <p:tgtEl>
                      <p:spTgt spid="1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4" fill="hold">
                      <p:stCondLst>
                        <p:cond delay="0"/>
                      </p:stCondLst>
                      <p:childTnLst>
                        <p:par>
                          <p:cTn id="485" fill="hold">
                            <p:stCondLst>
                              <p:cond delay="0"/>
                            </p:stCondLst>
                            <p:childTnLst>
                              <p:par>
                                <p:cTn id="486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8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0" dur="2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1" dur="2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2" dur="2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6"/>
                  </p:tgtEl>
                </p:cond>
              </p:nextCondLst>
            </p:seq>
            <p:seq concurrent="1" nextAc="seek">
              <p:cTn id="493" restart="whenNotActive" fill="hold" evtFilter="cancelBubble" nodeType="interactiveSeq">
                <p:stCondLst>
                  <p:cond evt="onClick" delay="0">
                    <p:tgtEl>
                      <p:spTgt spid="1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94" fill="hold">
                      <p:stCondLst>
                        <p:cond delay="0"/>
                      </p:stCondLst>
                      <p:childTnLst>
                        <p:par>
                          <p:cTn id="495" fill="hold">
                            <p:stCondLst>
                              <p:cond delay="0"/>
                            </p:stCondLst>
                            <p:childTnLst>
                              <p:par>
                                <p:cTn id="496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8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0" dur="2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1" dur="2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2" dur="2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7"/>
                  </p:tgtEl>
                </p:cond>
              </p:nextCondLst>
            </p:seq>
            <p:seq concurrent="1" nextAc="seek">
              <p:cTn id="503" restart="whenNotActive" fill="hold" evtFilter="cancelBubble" nodeType="interactiveSeq">
                <p:stCondLst>
                  <p:cond evt="onClick" delay="0">
                    <p:tgtEl>
                      <p:spTgt spid="1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04" fill="hold">
                      <p:stCondLst>
                        <p:cond delay="0"/>
                      </p:stCondLst>
                      <p:childTnLst>
                        <p:par>
                          <p:cTn id="505" fill="hold">
                            <p:stCondLst>
                              <p:cond delay="0"/>
                            </p:stCondLst>
                            <p:childTnLst>
                              <p:par>
                                <p:cTn id="506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8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0" dur="2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1" dur="2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2" dur="2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8"/>
                  </p:tgtEl>
                </p:cond>
              </p:nextCondLst>
            </p:seq>
            <p:seq concurrent="1" nextAc="seek">
              <p:cTn id="513" restart="whenNotActive" fill="hold" evtFilter="cancelBubble" nodeType="interactiveSeq">
                <p:stCondLst>
                  <p:cond evt="onClick" delay="0">
                    <p:tgtEl>
                      <p:spTgt spid="1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4" fill="hold">
                      <p:stCondLst>
                        <p:cond delay="0"/>
                      </p:stCondLst>
                      <p:childTnLst>
                        <p:par>
                          <p:cTn id="515" fill="hold">
                            <p:stCondLst>
                              <p:cond delay="0"/>
                            </p:stCondLst>
                            <p:childTnLst>
                              <p:par>
                                <p:cTn id="516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8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0" dur="2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1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2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9"/>
                  </p:tgtEl>
                </p:cond>
              </p:nextCondLst>
            </p:seq>
            <p:seq concurrent="1" nextAc="seek">
              <p:cTn id="523" restart="whenNotActive" fill="hold" evtFilter="cancelBubble" nodeType="interactiveSeq">
                <p:stCondLst>
                  <p:cond evt="onClick" delay="0">
                    <p:tgtEl>
                      <p:spTgt spid="1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24" fill="hold">
                      <p:stCondLst>
                        <p:cond delay="0"/>
                      </p:stCondLst>
                      <p:childTnLst>
                        <p:par>
                          <p:cTn id="525" fill="hold">
                            <p:stCondLst>
                              <p:cond delay="0"/>
                            </p:stCondLst>
                            <p:childTnLst>
                              <p:par>
                                <p:cTn id="526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8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0" dur="2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1" dur="2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2" dur="2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0"/>
                  </p:tgtEl>
                </p:cond>
              </p:nextCondLst>
            </p:seq>
            <p:seq concurrent="1" nextAc="seek">
              <p:cTn id="533" restart="whenNotActive" fill="hold" evtFilter="cancelBubble" nodeType="interactiveSeq">
                <p:stCondLst>
                  <p:cond evt="onClick" delay="0">
                    <p:tgtEl>
                      <p:spTgt spid="1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34" fill="hold">
                      <p:stCondLst>
                        <p:cond delay="0"/>
                      </p:stCondLst>
                      <p:childTnLst>
                        <p:par>
                          <p:cTn id="535" fill="hold">
                            <p:stCondLst>
                              <p:cond delay="0"/>
                            </p:stCondLst>
                            <p:childTnLst>
                              <p:par>
                                <p:cTn id="536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8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0" dur="2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1" dur="2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2" dur="2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1"/>
                  </p:tgtEl>
                </p:cond>
              </p:nextCondLst>
            </p:seq>
            <p:seq concurrent="1" nextAc="seek">
              <p:cTn id="543" restart="whenNotActive" fill="hold" evtFilter="cancelBubble" nodeType="interactiveSeq">
                <p:stCondLst>
                  <p:cond evt="onClick" delay="0">
                    <p:tgtEl>
                      <p:spTgt spid="1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44" fill="hold">
                      <p:stCondLst>
                        <p:cond delay="0"/>
                      </p:stCondLst>
                      <p:childTnLst>
                        <p:par>
                          <p:cTn id="545" fill="hold">
                            <p:stCondLst>
                              <p:cond delay="0"/>
                            </p:stCondLst>
                            <p:childTnLst>
                              <p:par>
                                <p:cTn id="546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8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0" dur="2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1" dur="2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2" dur="2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2"/>
                  </p:tgtEl>
                </p:cond>
              </p:nextCondLst>
            </p:seq>
            <p:seq concurrent="1" nextAc="seek">
              <p:cTn id="553" restart="whenNotActive" fill="hold" evtFilter="cancelBubble" nodeType="interactiveSeq">
                <p:stCondLst>
                  <p:cond evt="onClick" delay="0">
                    <p:tgtEl>
                      <p:spTgt spid="14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54" fill="hold">
                      <p:stCondLst>
                        <p:cond delay="0"/>
                      </p:stCondLst>
                      <p:childTnLst>
                        <p:par>
                          <p:cTn id="555" fill="hold">
                            <p:stCondLst>
                              <p:cond delay="0"/>
                            </p:stCondLst>
                            <p:childTnLst>
                              <p:par>
                                <p:cTn id="556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8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0" dur="2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1" dur="2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2" dur="2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3"/>
                  </p:tgtEl>
                </p:cond>
              </p:nextCondLst>
            </p:seq>
            <p:seq concurrent="1" nextAc="seek">
              <p:cTn id="563" restart="whenNotActive" fill="hold" evtFilter="cancelBubble" nodeType="interactiveSeq">
                <p:stCondLst>
                  <p:cond evt="onClick" delay="0">
                    <p:tgtEl>
                      <p:spTgt spid="14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64" fill="hold">
                      <p:stCondLst>
                        <p:cond delay="0"/>
                      </p:stCondLst>
                      <p:childTnLst>
                        <p:par>
                          <p:cTn id="565" fill="hold">
                            <p:stCondLst>
                              <p:cond delay="0"/>
                            </p:stCondLst>
                            <p:childTnLst>
                              <p:par>
                                <p:cTn id="566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8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0" dur="2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1" dur="2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2" dur="2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4"/>
                  </p:tgtEl>
                </p:cond>
              </p:nextCondLst>
            </p:seq>
            <p:seq concurrent="1" nextAc="seek">
              <p:cTn id="573" restart="whenNotActive" fill="hold" evtFilter="cancelBubble" nodeType="interactiveSeq">
                <p:stCondLst>
                  <p:cond evt="onClick" delay="0">
                    <p:tgtEl>
                      <p:spTgt spid="14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4" fill="hold">
                      <p:stCondLst>
                        <p:cond delay="0"/>
                      </p:stCondLst>
                      <p:childTnLst>
                        <p:par>
                          <p:cTn id="575" fill="hold">
                            <p:stCondLst>
                              <p:cond delay="0"/>
                            </p:stCondLst>
                            <p:childTnLst>
                              <p:par>
                                <p:cTn id="576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8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0" dur="2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1" dur="2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2" dur="2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5"/>
                  </p:tgtEl>
                </p:cond>
              </p:nextCondLst>
            </p:seq>
            <p:seq concurrent="1" nextAc="seek">
              <p:cTn id="583" restart="whenNotActive" fill="hold" evtFilter="cancelBubble" nodeType="interactiveSeq">
                <p:stCondLst>
                  <p:cond evt="onClick" delay="0">
                    <p:tgtEl>
                      <p:spTgt spid="14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84" fill="hold">
                      <p:stCondLst>
                        <p:cond delay="0"/>
                      </p:stCondLst>
                      <p:childTnLst>
                        <p:par>
                          <p:cTn id="585" fill="hold">
                            <p:stCondLst>
                              <p:cond delay="0"/>
                            </p:stCondLst>
                            <p:childTnLst>
                              <p:par>
                                <p:cTn id="586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8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0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6"/>
                  </p:tgtEl>
                </p:cond>
              </p:nextCondLst>
            </p:seq>
            <p:seq concurrent="1" nextAc="seek">
              <p:cTn id="593" restart="whenNotActive" fill="hold" evtFilter="cancelBubble" nodeType="interactiveSeq">
                <p:stCondLst>
                  <p:cond evt="onClick" delay="0">
                    <p:tgtEl>
                      <p:spTgt spid="14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94" fill="hold">
                      <p:stCondLst>
                        <p:cond delay="0"/>
                      </p:stCondLst>
                      <p:childTnLst>
                        <p:par>
                          <p:cTn id="595" fill="hold">
                            <p:stCondLst>
                              <p:cond delay="0"/>
                            </p:stCondLst>
                            <p:childTnLst>
                              <p:par>
                                <p:cTn id="596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8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0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1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2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7"/>
                  </p:tgtEl>
                </p:cond>
              </p:nextCondLst>
            </p:seq>
            <p:seq concurrent="1" nextAc="seek">
              <p:cTn id="603" restart="whenNotActive" fill="hold" evtFilter="cancelBubble" nodeType="interactiveSeq">
                <p:stCondLst>
                  <p:cond evt="onClick" delay="0">
                    <p:tgtEl>
                      <p:spTgt spid="14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04" fill="hold">
                      <p:stCondLst>
                        <p:cond delay="0"/>
                      </p:stCondLst>
                      <p:childTnLst>
                        <p:par>
                          <p:cTn id="605" fill="hold">
                            <p:stCondLst>
                              <p:cond delay="0"/>
                            </p:stCondLst>
                            <p:childTnLst>
                              <p:par>
                                <p:cTn id="606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8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0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1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2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8"/>
                  </p:tgtEl>
                </p:cond>
              </p:nextCondLst>
            </p:seq>
            <p:seq concurrent="1" nextAc="seek">
              <p:cTn id="613" restart="whenNotActive" fill="hold" evtFilter="cancelBubble" nodeType="interactiveSeq">
                <p:stCondLst>
                  <p:cond evt="onClick" delay="0">
                    <p:tgtEl>
                      <p:spTgt spid="14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14" fill="hold">
                      <p:stCondLst>
                        <p:cond delay="0"/>
                      </p:stCondLst>
                      <p:childTnLst>
                        <p:par>
                          <p:cTn id="615" fill="hold">
                            <p:stCondLst>
                              <p:cond delay="0"/>
                            </p:stCondLst>
                            <p:childTnLst>
                              <p:par>
                                <p:cTn id="616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8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0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1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2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9"/>
                  </p:tgtEl>
                </p:cond>
              </p:nextCondLst>
            </p:seq>
            <p:seq concurrent="1" nextAc="seek">
              <p:cTn id="623" restart="whenNotActive" fill="hold" evtFilter="cancelBubble" nodeType="interactiveSeq">
                <p:stCondLst>
                  <p:cond evt="onClick" delay="0">
                    <p:tgtEl>
                      <p:spTgt spid="1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24" fill="hold">
                      <p:stCondLst>
                        <p:cond delay="0"/>
                      </p:stCondLst>
                      <p:childTnLst>
                        <p:par>
                          <p:cTn id="625" fill="hold">
                            <p:stCondLst>
                              <p:cond delay="0"/>
                            </p:stCondLst>
                            <p:childTnLst>
                              <p:par>
                                <p:cTn id="626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8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0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1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2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0"/>
                  </p:tgtEl>
                </p:cond>
              </p:nextCondLst>
            </p:seq>
            <p:seq concurrent="1" nextAc="seek">
              <p:cTn id="633" restart="whenNotActive" fill="hold" evtFilter="cancelBubble" nodeType="interactiveSeq">
                <p:stCondLst>
                  <p:cond evt="onClick" delay="0">
                    <p:tgtEl>
                      <p:spTgt spid="15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4" fill="hold">
                      <p:stCondLst>
                        <p:cond delay="0"/>
                      </p:stCondLst>
                      <p:childTnLst>
                        <p:par>
                          <p:cTn id="635" fill="hold">
                            <p:stCondLst>
                              <p:cond delay="0"/>
                            </p:stCondLst>
                            <p:childTnLst>
                              <p:par>
                                <p:cTn id="636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8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0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1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2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1"/>
                  </p:tgtEl>
                </p:cond>
              </p:nextCondLst>
            </p:seq>
            <p:seq concurrent="1" nextAc="seek">
              <p:cTn id="643" restart="whenNotActive" fill="hold" evtFilter="cancelBubble" nodeType="interactiveSeq">
                <p:stCondLst>
                  <p:cond evt="onClick" delay="0">
                    <p:tgtEl>
                      <p:spTgt spid="15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44" fill="hold">
                      <p:stCondLst>
                        <p:cond delay="0"/>
                      </p:stCondLst>
                      <p:childTnLst>
                        <p:par>
                          <p:cTn id="645" fill="hold">
                            <p:stCondLst>
                              <p:cond delay="0"/>
                            </p:stCondLst>
                            <p:childTnLst>
                              <p:par>
                                <p:cTn id="646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8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0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1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2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2"/>
                  </p:tgtEl>
                </p:cond>
              </p:nextCondLst>
            </p:seq>
            <p:seq concurrent="1" nextAc="seek">
              <p:cTn id="653" restart="whenNotActive" fill="hold" evtFilter="cancelBubble" nodeType="interactiveSeq">
                <p:stCondLst>
                  <p:cond evt="onClick" delay="0">
                    <p:tgtEl>
                      <p:spTgt spid="15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54" fill="hold">
                      <p:stCondLst>
                        <p:cond delay="0"/>
                      </p:stCondLst>
                      <p:childTnLst>
                        <p:par>
                          <p:cTn id="655" fill="hold">
                            <p:stCondLst>
                              <p:cond delay="0"/>
                            </p:stCondLst>
                            <p:childTnLst>
                              <p:par>
                                <p:cTn id="656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8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0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1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2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3"/>
                  </p:tgtEl>
                </p:cond>
              </p:nextCondLst>
            </p:seq>
            <p:seq concurrent="1" nextAc="seek">
              <p:cTn id="663" restart="whenNotActive" fill="hold" evtFilter="cancelBubble" nodeType="interactiveSeq">
                <p:stCondLst>
                  <p:cond evt="onClick" delay="0">
                    <p:tgtEl>
                      <p:spTgt spid="15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64" fill="hold">
                      <p:stCondLst>
                        <p:cond delay="0"/>
                      </p:stCondLst>
                      <p:childTnLst>
                        <p:par>
                          <p:cTn id="665" fill="hold">
                            <p:stCondLst>
                              <p:cond delay="0"/>
                            </p:stCondLst>
                            <p:childTnLst>
                              <p:par>
                                <p:cTn id="666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8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0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1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2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4"/>
                  </p:tgtEl>
                </p:cond>
              </p:nextCondLst>
            </p:seq>
            <p:seq concurrent="1" nextAc="seek">
              <p:cTn id="673" restart="whenNotActive" fill="hold" evtFilter="cancelBubble" nodeType="interactiveSeq">
                <p:stCondLst>
                  <p:cond evt="onClick" delay="0">
                    <p:tgtEl>
                      <p:spTgt spid="15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74" fill="hold">
                      <p:stCondLst>
                        <p:cond delay="0"/>
                      </p:stCondLst>
                      <p:childTnLst>
                        <p:par>
                          <p:cTn id="675" fill="hold">
                            <p:stCondLst>
                              <p:cond delay="0"/>
                            </p:stCondLst>
                            <p:childTnLst>
                              <p:par>
                                <p:cTn id="676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8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0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1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2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5"/>
                  </p:tgtEl>
                </p:cond>
              </p:nextCondLst>
            </p:seq>
            <p:seq concurrent="1" nextAc="seek">
              <p:cTn id="683" restart="whenNotActive" fill="hold" evtFilter="cancelBubble" nodeType="interactiveSeq">
                <p:stCondLst>
                  <p:cond evt="onClick" delay="0">
                    <p:tgtEl>
                      <p:spTgt spid="15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84" fill="hold">
                      <p:stCondLst>
                        <p:cond delay="0"/>
                      </p:stCondLst>
                      <p:childTnLst>
                        <p:par>
                          <p:cTn id="685" fill="hold">
                            <p:stCondLst>
                              <p:cond delay="0"/>
                            </p:stCondLst>
                            <p:childTnLst>
                              <p:par>
                                <p:cTn id="686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8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0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1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2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6"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 animBg="1"/>
      <p:bldP spid="42" grpId="0" animBg="1"/>
      <p:bldP spid="43" grpId="0" animBg="1"/>
      <p:bldP spid="44" grpId="0" animBg="1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 animBg="1"/>
      <p:bldP spid="54" grpId="0" animBg="1"/>
      <p:bldP spid="55" grpId="0" animBg="1"/>
      <p:bldP spid="56" grpId="0" animBg="1"/>
      <p:bldP spid="57" grpId="0" animBg="1"/>
      <p:bldP spid="58" grpId="0" animBg="1"/>
      <p:bldP spid="59" grpId="0" animBg="1"/>
      <p:bldP spid="60" grpId="0" animBg="1"/>
      <p:bldP spid="61" grpId="0" animBg="1"/>
      <p:bldP spid="62" grpId="0" animBg="1"/>
      <p:bldP spid="63" grpId="0" animBg="1"/>
      <p:bldP spid="64" grpId="0" animBg="1"/>
      <p:bldP spid="65" grpId="0" animBg="1"/>
      <p:bldP spid="66" grpId="0" animBg="1"/>
      <p:bldP spid="83" grpId="0" animBg="1"/>
      <p:bldP spid="83" grpId="1" animBg="1"/>
      <p:bldP spid="84" grpId="0" animBg="1"/>
      <p:bldP spid="84" grpId="1" animBg="1"/>
      <p:bldP spid="85" grpId="0" animBg="1"/>
      <p:bldP spid="85" grpId="1" animBg="1"/>
      <p:bldP spid="86" grpId="0" animBg="1"/>
      <p:bldP spid="86" grpId="1" animBg="1"/>
      <p:bldP spid="88" grpId="0" animBg="1"/>
      <p:bldP spid="88" grpId="1" animBg="1"/>
      <p:bldP spid="89" grpId="0" animBg="1"/>
      <p:bldP spid="89" grpId="1" animBg="1"/>
      <p:bldP spid="91" grpId="0" animBg="1"/>
      <p:bldP spid="91" grpId="1" animBg="1"/>
      <p:bldP spid="92" grpId="0" animBg="1"/>
      <p:bldP spid="92" grpId="1" animBg="1"/>
      <p:bldP spid="97" grpId="0" animBg="1"/>
      <p:bldP spid="98" grpId="0" animBg="1"/>
      <p:bldP spid="99" grpId="0" animBg="1"/>
      <p:bldP spid="100" grpId="0" animBg="1"/>
      <p:bldP spid="101" grpId="0" animBg="1"/>
      <p:bldP spid="102" grpId="0" animBg="1"/>
      <p:bldP spid="103" grpId="0" animBg="1"/>
      <p:bldP spid="104" grpId="0" animBg="1"/>
      <p:bldP spid="105" grpId="0" animBg="1"/>
      <p:bldP spid="106" grpId="0" animBg="1"/>
      <p:bldP spid="107" grpId="0" animBg="1"/>
      <p:bldP spid="108" grpId="0" animBg="1"/>
      <p:bldP spid="109" grpId="0" animBg="1"/>
      <p:bldP spid="110" grpId="0" animBg="1"/>
      <p:bldP spid="111" grpId="0" animBg="1"/>
      <p:bldP spid="112" grpId="0" animBg="1"/>
      <p:bldP spid="113" grpId="0" animBg="1"/>
      <p:bldP spid="114" grpId="0" animBg="1"/>
      <p:bldP spid="115" grpId="0" animBg="1"/>
      <p:bldP spid="116" grpId="0" animBg="1"/>
      <p:bldP spid="117" grpId="0" animBg="1"/>
      <p:bldP spid="118" grpId="0" animBg="1"/>
      <p:bldP spid="119" grpId="0" animBg="1"/>
      <p:bldP spid="120" grpId="0" animBg="1"/>
      <p:bldP spid="121" grpId="0" animBg="1"/>
      <p:bldP spid="122" grpId="0" animBg="1"/>
      <p:bldP spid="123" grpId="0" animBg="1"/>
      <p:bldP spid="124" grpId="0" animBg="1"/>
      <p:bldP spid="125" grpId="0" animBg="1"/>
      <p:bldP spid="126" grpId="0" animBg="1"/>
      <p:bldP spid="127" grpId="0" animBg="1"/>
      <p:bldP spid="128" grpId="0" animBg="1"/>
      <p:bldP spid="129" grpId="0" animBg="1"/>
      <p:bldP spid="130" grpId="0" animBg="1"/>
      <p:bldP spid="131" grpId="0" animBg="1"/>
      <p:bldP spid="132" grpId="0" animBg="1"/>
      <p:bldP spid="133" grpId="0" animBg="1"/>
      <p:bldP spid="134" grpId="0" animBg="1"/>
      <p:bldP spid="135" grpId="0" animBg="1"/>
      <p:bldP spid="136" grpId="0" animBg="1"/>
      <p:bldP spid="137" grpId="0" animBg="1"/>
      <p:bldP spid="138" grpId="0" animBg="1"/>
      <p:bldP spid="139" grpId="0" animBg="1"/>
      <p:bldP spid="140" grpId="0" animBg="1"/>
      <p:bldP spid="141" grpId="0" animBg="1"/>
      <p:bldP spid="142" grpId="0" animBg="1"/>
      <p:bldP spid="143" grpId="0" animBg="1"/>
      <p:bldP spid="144" grpId="0" animBg="1"/>
      <p:bldP spid="145" grpId="0" animBg="1"/>
      <p:bldP spid="146" grpId="0" animBg="1"/>
      <p:bldP spid="147" grpId="0" animBg="1"/>
      <p:bldP spid="148" grpId="0" animBg="1"/>
      <p:bldP spid="149" grpId="0" animBg="1"/>
      <p:bldP spid="150" grpId="0" animBg="1"/>
      <p:bldP spid="151" grpId="0" animBg="1"/>
      <p:bldP spid="152" grpId="0" animBg="1"/>
      <p:bldP spid="153" grpId="0" animBg="1"/>
      <p:bldP spid="154" grpId="0" animBg="1"/>
      <p:bldP spid="155" grpId="0" animBg="1"/>
      <p:bldP spid="15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5077072" y="86624"/>
            <a:ext cx="8153400" cy="990600"/>
          </a:xfrm>
        </p:spPr>
        <p:txBody>
          <a:bodyPr/>
          <a:lstStyle/>
          <a:p>
            <a:r>
              <a:rPr lang="ru-RU" dirty="0" smtClean="0"/>
              <a:t>АЛКЕНЫ</a:t>
            </a:r>
            <a:endParaRPr lang="ru-RU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6005417" y="2335112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Т</a:t>
            </a:r>
            <a:endParaRPr lang="ru-RU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5561914" y="2335112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К</a:t>
            </a:r>
            <a:endParaRPr lang="ru-RU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6445517" y="2339773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У</a:t>
            </a:r>
            <a:endParaRPr lang="ru-RU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6885617" y="2339773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Р</a:t>
            </a:r>
            <a:endParaRPr lang="ru-RU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7325717" y="2339772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</a:t>
            </a:r>
            <a:endParaRPr lang="ru-RU" dirty="0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7779452" y="2339773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А</a:t>
            </a:r>
            <a:endParaRPr lang="ru-RU" dirty="0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8219552" y="2335111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Я</a:t>
            </a:r>
            <a:endParaRPr lang="ru-RU" dirty="0"/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5107017" y="2339773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У</a:t>
            </a:r>
            <a:endParaRPr lang="ru-RU" dirty="0"/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4674646" y="2335110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Р</a:t>
            </a:r>
            <a:endParaRPr lang="ru-RU" dirty="0"/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4234546" y="2339773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Т</a:t>
            </a: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3794446" y="2335109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</a:t>
            </a:r>
            <a:endParaRPr lang="ru-RU" dirty="0"/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3794446" y="982007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</a:t>
            </a:r>
            <a:endParaRPr lang="ru-RU" dirty="0"/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3794446" y="2786144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</a:t>
            </a:r>
            <a:endParaRPr lang="ru-RU" dirty="0"/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3794446" y="3237182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Е</a:t>
            </a:r>
            <a:endParaRPr lang="ru-RU" dirty="0"/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3794446" y="3699227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Д</a:t>
            </a: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3794446" y="4145417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И</a:t>
            </a:r>
            <a:endParaRPr lang="ru-RU" dirty="0"/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3794446" y="4596452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</a:t>
            </a:r>
            <a:endParaRPr lang="ru-RU" dirty="0"/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3794446" y="6410655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Я</a:t>
            </a:r>
            <a:endParaRPr lang="ru-RU" dirty="0"/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3794292" y="5949557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И</a:t>
            </a:r>
            <a:endParaRPr lang="ru-RU" dirty="0"/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3794292" y="5498522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</a:t>
            </a:r>
            <a:endParaRPr lang="ru-RU" dirty="0"/>
          </a:p>
        </p:txBody>
      </p:sp>
      <p:sp>
        <p:nvSpPr>
          <p:cNvPr id="25" name="Скругленный прямоугольник 24"/>
          <p:cNvSpPr/>
          <p:nvPr/>
        </p:nvSpPr>
        <p:spPr>
          <a:xfrm>
            <a:off x="3794446" y="5047487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Е</a:t>
            </a:r>
            <a:endParaRPr lang="ru-RU" dirty="0"/>
          </a:p>
        </p:txBody>
      </p:sp>
      <p:sp>
        <p:nvSpPr>
          <p:cNvPr id="26" name="Скругленный прямоугольник 25"/>
          <p:cNvSpPr/>
          <p:nvPr/>
        </p:nvSpPr>
        <p:spPr>
          <a:xfrm>
            <a:off x="3794446" y="1433042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Р</a:t>
            </a:r>
            <a:endParaRPr lang="ru-RU" dirty="0"/>
          </a:p>
        </p:txBody>
      </p:sp>
      <p:sp>
        <p:nvSpPr>
          <p:cNvPr id="27" name="Скругленный прямоугольник 26"/>
          <p:cNvSpPr/>
          <p:nvPr/>
        </p:nvSpPr>
        <p:spPr>
          <a:xfrm>
            <a:off x="3794446" y="1884077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И</a:t>
            </a:r>
            <a:endParaRPr lang="ru-RU" dirty="0"/>
          </a:p>
        </p:txBody>
      </p:sp>
      <p:sp>
        <p:nvSpPr>
          <p:cNvPr id="28" name="Скругленный прямоугольник 27"/>
          <p:cNvSpPr/>
          <p:nvPr/>
        </p:nvSpPr>
        <p:spPr>
          <a:xfrm>
            <a:off x="4669480" y="1433042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И</a:t>
            </a:r>
            <a:endParaRPr lang="ru-RU" dirty="0"/>
          </a:p>
        </p:txBody>
      </p:sp>
      <p:sp>
        <p:nvSpPr>
          <p:cNvPr id="29" name="Скругленный прямоугольник 28"/>
          <p:cNvSpPr/>
          <p:nvPr/>
        </p:nvSpPr>
        <p:spPr>
          <a:xfrm>
            <a:off x="4674646" y="982007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Г</a:t>
            </a:r>
            <a:endParaRPr lang="ru-RU" dirty="0"/>
          </a:p>
        </p:txBody>
      </p:sp>
      <p:sp>
        <p:nvSpPr>
          <p:cNvPr id="30" name="Скругленный прямоугольник 29"/>
          <p:cNvSpPr/>
          <p:nvPr/>
        </p:nvSpPr>
        <p:spPr>
          <a:xfrm>
            <a:off x="4691706" y="2790808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И</a:t>
            </a:r>
            <a:endParaRPr lang="ru-RU" dirty="0"/>
          </a:p>
        </p:txBody>
      </p:sp>
      <p:sp>
        <p:nvSpPr>
          <p:cNvPr id="31" name="Скругленный прямоугольник 30"/>
          <p:cNvSpPr/>
          <p:nvPr/>
        </p:nvSpPr>
        <p:spPr>
          <a:xfrm>
            <a:off x="4691706" y="3250707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Р</a:t>
            </a:r>
            <a:endParaRPr lang="ru-RU" dirty="0"/>
          </a:p>
        </p:txBody>
      </p:sp>
      <p:sp>
        <p:nvSpPr>
          <p:cNvPr id="32" name="Скругленный прямоугольник 31"/>
          <p:cNvSpPr/>
          <p:nvPr/>
        </p:nvSpPr>
        <p:spPr>
          <a:xfrm>
            <a:off x="4691706" y="3713619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</a:t>
            </a:r>
            <a:endParaRPr lang="ru-RU" dirty="0"/>
          </a:p>
        </p:txBody>
      </p:sp>
      <p:sp>
        <p:nvSpPr>
          <p:cNvPr id="33" name="Скругленный прямоугольник 32"/>
          <p:cNvSpPr/>
          <p:nvPr/>
        </p:nvSpPr>
        <p:spPr>
          <a:xfrm>
            <a:off x="4691706" y="4164654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В</a:t>
            </a:r>
            <a:endParaRPr lang="ru-RU" dirty="0"/>
          </a:p>
        </p:txBody>
      </p:sp>
      <p:sp>
        <p:nvSpPr>
          <p:cNvPr id="34" name="Скругленный прямоугольник 33"/>
          <p:cNvSpPr/>
          <p:nvPr/>
        </p:nvSpPr>
        <p:spPr>
          <a:xfrm>
            <a:off x="4691706" y="4615689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А</a:t>
            </a:r>
            <a:endParaRPr lang="ru-RU" dirty="0"/>
          </a:p>
        </p:txBody>
      </p:sp>
      <p:sp>
        <p:nvSpPr>
          <p:cNvPr id="35" name="Скругленный прямоугольник 34"/>
          <p:cNvSpPr/>
          <p:nvPr/>
        </p:nvSpPr>
        <p:spPr>
          <a:xfrm>
            <a:off x="4691706" y="5066724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</a:t>
            </a:r>
            <a:endParaRPr lang="ru-RU" dirty="0"/>
          </a:p>
        </p:txBody>
      </p:sp>
      <p:sp>
        <p:nvSpPr>
          <p:cNvPr id="36" name="Скругленный прямоугольник 35"/>
          <p:cNvSpPr/>
          <p:nvPr/>
        </p:nvSpPr>
        <p:spPr>
          <a:xfrm>
            <a:off x="4691584" y="5980123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Е</a:t>
            </a:r>
            <a:endParaRPr lang="ru-RU" dirty="0"/>
          </a:p>
        </p:txBody>
      </p:sp>
      <p:sp>
        <p:nvSpPr>
          <p:cNvPr id="37" name="Скругленный прямоугольник 36"/>
          <p:cNvSpPr/>
          <p:nvPr/>
        </p:nvSpPr>
        <p:spPr>
          <a:xfrm>
            <a:off x="4691706" y="5529088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И</a:t>
            </a:r>
            <a:endParaRPr lang="ru-RU" dirty="0"/>
          </a:p>
        </p:txBody>
      </p:sp>
      <p:sp>
        <p:nvSpPr>
          <p:cNvPr id="38" name="Скругленный прямоугольник 37"/>
          <p:cNvSpPr/>
          <p:nvPr/>
        </p:nvSpPr>
        <p:spPr>
          <a:xfrm>
            <a:off x="4674646" y="1881554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Д</a:t>
            </a:r>
            <a:endParaRPr lang="ru-RU" dirty="0"/>
          </a:p>
        </p:txBody>
      </p:sp>
      <p:sp>
        <p:nvSpPr>
          <p:cNvPr id="39" name="Скругленный прямоугольник 38"/>
          <p:cNvSpPr/>
          <p:nvPr/>
        </p:nvSpPr>
        <p:spPr>
          <a:xfrm>
            <a:off x="6005417" y="2790808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Щ</a:t>
            </a:r>
            <a:endParaRPr lang="ru-RU" dirty="0"/>
          </a:p>
        </p:txBody>
      </p:sp>
      <p:sp>
        <p:nvSpPr>
          <p:cNvPr id="40" name="Скругленный прямоугольник 39"/>
          <p:cNvSpPr/>
          <p:nvPr/>
        </p:nvSpPr>
        <p:spPr>
          <a:xfrm>
            <a:off x="6005417" y="3237179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Е</a:t>
            </a:r>
            <a:endParaRPr lang="ru-RU" dirty="0"/>
          </a:p>
        </p:txBody>
      </p:sp>
      <p:sp>
        <p:nvSpPr>
          <p:cNvPr id="41" name="Скругленный прямоугольник 40"/>
          <p:cNvSpPr/>
          <p:nvPr/>
        </p:nvSpPr>
        <p:spPr>
          <a:xfrm>
            <a:off x="6011766" y="4127372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Л</a:t>
            </a:r>
            <a:endParaRPr lang="ru-RU" dirty="0"/>
          </a:p>
        </p:txBody>
      </p:sp>
      <p:sp>
        <p:nvSpPr>
          <p:cNvPr id="42" name="Скругленный прямоугольник 41"/>
          <p:cNvSpPr/>
          <p:nvPr/>
        </p:nvSpPr>
        <p:spPr>
          <a:xfrm>
            <a:off x="6005417" y="3676337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</a:t>
            </a:r>
            <a:endParaRPr lang="ru-RU" dirty="0"/>
          </a:p>
        </p:txBody>
      </p:sp>
      <p:sp>
        <p:nvSpPr>
          <p:cNvPr id="43" name="Скругленный прямоугольник 42"/>
          <p:cNvSpPr/>
          <p:nvPr/>
        </p:nvSpPr>
        <p:spPr>
          <a:xfrm>
            <a:off x="6018026" y="4590283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Е</a:t>
            </a:r>
            <a:endParaRPr lang="ru-RU" dirty="0"/>
          </a:p>
        </p:txBody>
      </p:sp>
      <p:sp>
        <p:nvSpPr>
          <p:cNvPr id="44" name="Скругленный прямоугольник 43"/>
          <p:cNvSpPr/>
          <p:nvPr/>
        </p:nvSpPr>
        <p:spPr>
          <a:xfrm>
            <a:off x="6020094" y="5052648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</a:t>
            </a:r>
            <a:endParaRPr lang="ru-RU" dirty="0"/>
          </a:p>
        </p:txBody>
      </p:sp>
      <p:sp>
        <p:nvSpPr>
          <p:cNvPr id="45" name="Скругленный прямоугольник 44"/>
          <p:cNvSpPr/>
          <p:nvPr/>
        </p:nvSpPr>
        <p:spPr>
          <a:xfrm>
            <a:off x="6020094" y="5503683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И</a:t>
            </a:r>
            <a:endParaRPr lang="ru-RU" dirty="0"/>
          </a:p>
        </p:txBody>
      </p:sp>
      <p:sp>
        <p:nvSpPr>
          <p:cNvPr id="46" name="Скругленный прямоугольник 45"/>
          <p:cNvSpPr/>
          <p:nvPr/>
        </p:nvSpPr>
        <p:spPr>
          <a:xfrm>
            <a:off x="6455155" y="3685949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</a:t>
            </a:r>
            <a:endParaRPr lang="ru-RU" dirty="0"/>
          </a:p>
        </p:txBody>
      </p:sp>
      <p:sp>
        <p:nvSpPr>
          <p:cNvPr id="47" name="Скругленный прямоугольник 46"/>
          <p:cNvSpPr/>
          <p:nvPr/>
        </p:nvSpPr>
        <p:spPr>
          <a:xfrm>
            <a:off x="6005417" y="5955195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Я</a:t>
            </a:r>
            <a:endParaRPr lang="ru-RU" dirty="0"/>
          </a:p>
        </p:txBody>
      </p:sp>
      <p:sp>
        <p:nvSpPr>
          <p:cNvPr id="48" name="Скругленный прямоугольник 47"/>
          <p:cNvSpPr/>
          <p:nvPr/>
        </p:nvSpPr>
        <p:spPr>
          <a:xfrm>
            <a:off x="6005417" y="1888738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</a:t>
            </a:r>
            <a:endParaRPr lang="ru-RU" dirty="0"/>
          </a:p>
        </p:txBody>
      </p:sp>
      <p:sp>
        <p:nvSpPr>
          <p:cNvPr id="49" name="Скругленный прямоугольник 48"/>
          <p:cNvSpPr/>
          <p:nvPr/>
        </p:nvSpPr>
        <p:spPr>
          <a:xfrm>
            <a:off x="6901656" y="3681807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Л</a:t>
            </a:r>
            <a:endParaRPr lang="ru-RU" dirty="0"/>
          </a:p>
        </p:txBody>
      </p:sp>
      <p:sp>
        <p:nvSpPr>
          <p:cNvPr id="50" name="Скругленный прямоугольник 49"/>
          <p:cNvSpPr/>
          <p:nvPr/>
        </p:nvSpPr>
        <p:spPr>
          <a:xfrm>
            <a:off x="7337622" y="3676333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И</a:t>
            </a:r>
            <a:endParaRPr lang="ru-RU" dirty="0"/>
          </a:p>
        </p:txBody>
      </p:sp>
      <p:sp>
        <p:nvSpPr>
          <p:cNvPr id="51" name="Скругленный прямоугольник 50"/>
          <p:cNvSpPr/>
          <p:nvPr/>
        </p:nvSpPr>
        <p:spPr>
          <a:xfrm>
            <a:off x="8220322" y="3670168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Е</a:t>
            </a:r>
            <a:endParaRPr lang="ru-RU" dirty="0"/>
          </a:p>
        </p:txBody>
      </p:sp>
      <p:sp>
        <p:nvSpPr>
          <p:cNvPr id="52" name="Скругленный прямоугольник 51"/>
          <p:cNvSpPr/>
          <p:nvPr/>
        </p:nvSpPr>
        <p:spPr>
          <a:xfrm>
            <a:off x="7787957" y="3662357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М</a:t>
            </a:r>
            <a:endParaRPr lang="ru-RU" dirty="0"/>
          </a:p>
        </p:txBody>
      </p:sp>
      <p:sp>
        <p:nvSpPr>
          <p:cNvPr id="53" name="Скругленный прямоугольник 52"/>
          <p:cNvSpPr/>
          <p:nvPr/>
        </p:nvSpPr>
        <p:spPr>
          <a:xfrm>
            <a:off x="8668157" y="3670649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Р</a:t>
            </a:r>
            <a:endParaRPr lang="ru-RU" dirty="0"/>
          </a:p>
        </p:txBody>
      </p:sp>
      <p:sp>
        <p:nvSpPr>
          <p:cNvPr id="54" name="Скругленный прямоугольник 53"/>
          <p:cNvSpPr/>
          <p:nvPr/>
        </p:nvSpPr>
        <p:spPr>
          <a:xfrm>
            <a:off x="7321011" y="73339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Э</a:t>
            </a:r>
            <a:endParaRPr lang="ru-RU" dirty="0"/>
          </a:p>
        </p:txBody>
      </p:sp>
      <p:sp>
        <p:nvSpPr>
          <p:cNvPr id="55" name="Скругленный прямоугольник 54"/>
          <p:cNvSpPr/>
          <p:nvPr/>
        </p:nvSpPr>
        <p:spPr>
          <a:xfrm>
            <a:off x="7318442" y="530972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Т</a:t>
            </a:r>
            <a:endParaRPr lang="ru-RU" dirty="0"/>
          </a:p>
        </p:txBody>
      </p:sp>
      <p:sp>
        <p:nvSpPr>
          <p:cNvPr id="56" name="Скругленный прямоугольник 55"/>
          <p:cNvSpPr/>
          <p:nvPr/>
        </p:nvSpPr>
        <p:spPr>
          <a:xfrm>
            <a:off x="7325717" y="982954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И</a:t>
            </a:r>
            <a:endParaRPr lang="ru-RU" dirty="0"/>
          </a:p>
        </p:txBody>
      </p:sp>
      <p:sp>
        <p:nvSpPr>
          <p:cNvPr id="57" name="Скругленный прямоугольник 56"/>
          <p:cNvSpPr/>
          <p:nvPr/>
        </p:nvSpPr>
        <p:spPr>
          <a:xfrm>
            <a:off x="7325717" y="1433042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Л</a:t>
            </a:r>
            <a:endParaRPr lang="ru-RU" dirty="0"/>
          </a:p>
        </p:txBody>
      </p:sp>
      <p:sp>
        <p:nvSpPr>
          <p:cNvPr id="58" name="Скругленный прямоугольник 57"/>
          <p:cNvSpPr/>
          <p:nvPr/>
        </p:nvSpPr>
        <p:spPr>
          <a:xfrm>
            <a:off x="7325717" y="1888738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Е</a:t>
            </a:r>
            <a:endParaRPr lang="ru-RU" dirty="0"/>
          </a:p>
        </p:txBody>
      </p:sp>
      <p:sp>
        <p:nvSpPr>
          <p:cNvPr id="59" name="Скругленный прямоугольник 58"/>
          <p:cNvSpPr/>
          <p:nvPr/>
        </p:nvSpPr>
        <p:spPr>
          <a:xfrm>
            <a:off x="6445517" y="531918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Б</a:t>
            </a:r>
            <a:endParaRPr lang="ru-RU" dirty="0"/>
          </a:p>
        </p:txBody>
      </p:sp>
      <p:sp>
        <p:nvSpPr>
          <p:cNvPr id="60" name="Скругленный прямоугольник 59"/>
          <p:cNvSpPr/>
          <p:nvPr/>
        </p:nvSpPr>
        <p:spPr>
          <a:xfrm>
            <a:off x="6885617" y="529870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У</a:t>
            </a:r>
            <a:endParaRPr lang="ru-RU" dirty="0"/>
          </a:p>
        </p:txBody>
      </p:sp>
      <p:sp>
        <p:nvSpPr>
          <p:cNvPr id="61" name="Скругленный прямоугольник 60"/>
          <p:cNvSpPr/>
          <p:nvPr/>
        </p:nvSpPr>
        <p:spPr>
          <a:xfrm>
            <a:off x="8219552" y="529870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Н</a:t>
            </a:r>
          </a:p>
        </p:txBody>
      </p:sp>
      <p:sp>
        <p:nvSpPr>
          <p:cNvPr id="62" name="Скругленный прямоугольник 61"/>
          <p:cNvSpPr/>
          <p:nvPr/>
        </p:nvSpPr>
        <p:spPr>
          <a:xfrm>
            <a:off x="7758542" y="531919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А</a:t>
            </a:r>
            <a:endParaRPr lang="ru-RU" dirty="0"/>
          </a:p>
        </p:txBody>
      </p:sp>
      <p:sp>
        <p:nvSpPr>
          <p:cNvPr id="64" name="Прямоугольник с двумя скругленными противолежащими углами 63"/>
          <p:cNvSpPr/>
          <p:nvPr/>
        </p:nvSpPr>
        <p:spPr>
          <a:xfrm>
            <a:off x="251520" y="3429000"/>
            <a:ext cx="2808312" cy="3286384"/>
          </a:xfrm>
          <a:prstGeom prst="round2Diag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/>
              <a:t>ВОПРОС 1: Тип изомерии, характерный для </a:t>
            </a:r>
            <a:r>
              <a:rPr lang="ru-RU" dirty="0" err="1" smtClean="0"/>
              <a:t>алкенов</a:t>
            </a:r>
            <a:r>
              <a:rPr lang="ru-RU" dirty="0" smtClean="0"/>
              <a:t>. </a:t>
            </a:r>
            <a:endParaRPr lang="ru-RU" dirty="0"/>
          </a:p>
        </p:txBody>
      </p:sp>
      <p:sp>
        <p:nvSpPr>
          <p:cNvPr id="71" name="Скругленный прямоугольник 70"/>
          <p:cNvSpPr/>
          <p:nvPr/>
        </p:nvSpPr>
        <p:spPr>
          <a:xfrm>
            <a:off x="3523336" y="2348853"/>
            <a:ext cx="285750" cy="441955"/>
          </a:xfrm>
          <a:prstGeom prst="roundRect">
            <a:avLst/>
          </a:prstGeom>
          <a:ln>
            <a:solidFill>
              <a:schemeClr val="accent4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dirty="0">
                <a:solidFill>
                  <a:srgbClr val="FF0000"/>
                </a:solidFill>
              </a:rPr>
              <a:t>1</a:t>
            </a:r>
          </a:p>
        </p:txBody>
      </p:sp>
      <p:sp>
        <p:nvSpPr>
          <p:cNvPr id="72" name="Прямоугольник с двумя скругленными противолежащими углами 71"/>
          <p:cNvSpPr/>
          <p:nvPr/>
        </p:nvSpPr>
        <p:spPr>
          <a:xfrm>
            <a:off x="251520" y="3429000"/>
            <a:ext cx="2808312" cy="3286384"/>
          </a:xfrm>
          <a:prstGeom prst="round2Diag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/>
              <a:t>ВОПРОС 2: Одна из реакций, характерных для </a:t>
            </a:r>
            <a:r>
              <a:rPr lang="ru-RU" dirty="0" err="1" smtClean="0"/>
              <a:t>алкенов</a:t>
            </a:r>
            <a:r>
              <a:rPr lang="ru-RU" dirty="0"/>
              <a:t>.</a:t>
            </a:r>
          </a:p>
        </p:txBody>
      </p:sp>
      <p:sp>
        <p:nvSpPr>
          <p:cNvPr id="66" name="Скругленный прямоугольник 65"/>
          <p:cNvSpPr/>
          <p:nvPr/>
        </p:nvSpPr>
        <p:spPr>
          <a:xfrm>
            <a:off x="3787691" y="693451"/>
            <a:ext cx="424727" cy="285750"/>
          </a:xfrm>
          <a:prstGeom prst="roundRect">
            <a:avLst/>
          </a:prstGeom>
          <a:ln>
            <a:solidFill>
              <a:schemeClr val="accent4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dirty="0">
                <a:solidFill>
                  <a:srgbClr val="FF0000"/>
                </a:solidFill>
              </a:rPr>
              <a:t>2</a:t>
            </a:r>
          </a:p>
        </p:txBody>
      </p:sp>
      <p:sp>
        <p:nvSpPr>
          <p:cNvPr id="73" name="Прямоугольник с двумя скругленными противолежащими углами 72"/>
          <p:cNvSpPr/>
          <p:nvPr/>
        </p:nvSpPr>
        <p:spPr>
          <a:xfrm>
            <a:off x="251520" y="3454984"/>
            <a:ext cx="2808312" cy="3286384"/>
          </a:xfrm>
          <a:prstGeom prst="round2Diag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/>
              <a:t>ВОПРОС 3: Реакция, при которой происходит присоединение водорода к </a:t>
            </a:r>
            <a:r>
              <a:rPr lang="ru-RU" dirty="0" err="1" smtClean="0"/>
              <a:t>алкенам</a:t>
            </a:r>
            <a:r>
              <a:rPr lang="ru-RU" dirty="0" smtClean="0"/>
              <a:t>. </a:t>
            </a:r>
            <a:endParaRPr lang="ru-RU" dirty="0"/>
          </a:p>
        </p:txBody>
      </p:sp>
      <p:sp>
        <p:nvSpPr>
          <p:cNvPr id="67" name="Скругленный прямоугольник 66"/>
          <p:cNvSpPr/>
          <p:nvPr/>
        </p:nvSpPr>
        <p:spPr>
          <a:xfrm>
            <a:off x="4677166" y="697204"/>
            <a:ext cx="424727" cy="285750"/>
          </a:xfrm>
          <a:prstGeom prst="roundRect">
            <a:avLst/>
          </a:prstGeom>
          <a:ln>
            <a:solidFill>
              <a:schemeClr val="accent4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dirty="0">
                <a:solidFill>
                  <a:srgbClr val="FF0000"/>
                </a:solidFill>
              </a:rPr>
              <a:t>3</a:t>
            </a:r>
          </a:p>
        </p:txBody>
      </p:sp>
      <p:sp>
        <p:nvSpPr>
          <p:cNvPr id="74" name="Прямоугольник с двумя скругленными противолежащими углами 73"/>
          <p:cNvSpPr/>
          <p:nvPr/>
        </p:nvSpPr>
        <p:spPr>
          <a:xfrm>
            <a:off x="251520" y="3429000"/>
            <a:ext cx="2808312" cy="3286384"/>
          </a:xfrm>
          <a:prstGeom prst="round2Diag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/>
              <a:t>ВОПРОС </a:t>
            </a:r>
            <a:r>
              <a:rPr lang="ru-RU" dirty="0"/>
              <a:t>4</a:t>
            </a:r>
            <a:r>
              <a:rPr lang="ru-RU" dirty="0" smtClean="0"/>
              <a:t>: С помощью этой реакции получают </a:t>
            </a:r>
            <a:r>
              <a:rPr lang="ru-RU" dirty="0" err="1" smtClean="0"/>
              <a:t>алкены</a:t>
            </a:r>
            <a:r>
              <a:rPr lang="ru-RU" dirty="0" smtClean="0"/>
              <a:t> в лабораторных условиях. </a:t>
            </a:r>
            <a:endParaRPr lang="ru-RU" dirty="0"/>
          </a:p>
        </p:txBody>
      </p:sp>
      <p:sp>
        <p:nvSpPr>
          <p:cNvPr id="65" name="Скругленный прямоугольник 64"/>
          <p:cNvSpPr/>
          <p:nvPr/>
        </p:nvSpPr>
        <p:spPr>
          <a:xfrm>
            <a:off x="6005417" y="1595804"/>
            <a:ext cx="424727" cy="285750"/>
          </a:xfrm>
          <a:prstGeom prst="roundRect">
            <a:avLst/>
          </a:prstGeom>
          <a:ln>
            <a:solidFill>
              <a:schemeClr val="accent4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dirty="0">
                <a:solidFill>
                  <a:srgbClr val="FF0000"/>
                </a:solidFill>
              </a:rPr>
              <a:t>4</a:t>
            </a:r>
          </a:p>
        </p:txBody>
      </p:sp>
      <p:sp>
        <p:nvSpPr>
          <p:cNvPr id="75" name="Прямоугольник с двумя скругленными противолежащими углами 74"/>
          <p:cNvSpPr/>
          <p:nvPr/>
        </p:nvSpPr>
        <p:spPr>
          <a:xfrm>
            <a:off x="251520" y="3429000"/>
            <a:ext cx="2808312" cy="3286384"/>
          </a:xfrm>
          <a:prstGeom prst="round2Diag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/>
              <a:t>ВОПРОС 5: Крекингом этого вещества получают смесь этана и этилена. </a:t>
            </a:r>
            <a:endParaRPr lang="ru-RU" dirty="0"/>
          </a:p>
        </p:txBody>
      </p:sp>
      <p:sp>
        <p:nvSpPr>
          <p:cNvPr id="70" name="Скругленный прямоугольник 69"/>
          <p:cNvSpPr/>
          <p:nvPr/>
        </p:nvSpPr>
        <p:spPr>
          <a:xfrm>
            <a:off x="6179735" y="540999"/>
            <a:ext cx="285750" cy="441955"/>
          </a:xfrm>
          <a:prstGeom prst="roundRect">
            <a:avLst/>
          </a:prstGeom>
          <a:ln>
            <a:solidFill>
              <a:schemeClr val="accent4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dirty="0">
                <a:solidFill>
                  <a:srgbClr val="FF0000"/>
                </a:solidFill>
              </a:rPr>
              <a:t>5</a:t>
            </a:r>
          </a:p>
        </p:txBody>
      </p:sp>
      <p:sp>
        <p:nvSpPr>
          <p:cNvPr id="76" name="Прямоугольник с двумя скругленными противолежащими углами 75"/>
          <p:cNvSpPr/>
          <p:nvPr/>
        </p:nvSpPr>
        <p:spPr>
          <a:xfrm>
            <a:off x="251520" y="3429000"/>
            <a:ext cx="2808312" cy="3286384"/>
          </a:xfrm>
          <a:prstGeom prst="round2Diag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/>
              <a:t>ВОПРОС 6: Первый член гомологического ряда </a:t>
            </a:r>
            <a:r>
              <a:rPr lang="ru-RU" dirty="0" err="1" smtClean="0"/>
              <a:t>алкенов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69" name="Скругленный прямоугольник 68"/>
          <p:cNvSpPr/>
          <p:nvPr/>
        </p:nvSpPr>
        <p:spPr>
          <a:xfrm>
            <a:off x="7016577" y="100488"/>
            <a:ext cx="285750" cy="396735"/>
          </a:xfrm>
          <a:prstGeom prst="roundRect">
            <a:avLst/>
          </a:prstGeom>
          <a:ln>
            <a:solidFill>
              <a:schemeClr val="accent4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dirty="0">
                <a:solidFill>
                  <a:srgbClr val="FF0000"/>
                </a:solidFill>
              </a:rPr>
              <a:t>6</a:t>
            </a:r>
          </a:p>
        </p:txBody>
      </p:sp>
      <p:sp>
        <p:nvSpPr>
          <p:cNvPr id="77" name="Прямоугольник с двумя скругленными противолежащими углами 76"/>
          <p:cNvSpPr/>
          <p:nvPr/>
        </p:nvSpPr>
        <p:spPr>
          <a:xfrm>
            <a:off x="251520" y="3429000"/>
            <a:ext cx="2808312" cy="3286384"/>
          </a:xfrm>
          <a:prstGeom prst="round2Diag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/>
              <a:t>ВОПРОС 7: Продукт реакции полимеризации.</a:t>
            </a:r>
            <a:endParaRPr lang="ru-RU" dirty="0"/>
          </a:p>
        </p:txBody>
      </p:sp>
      <p:sp>
        <p:nvSpPr>
          <p:cNvPr id="68" name="Скругленный прямоугольник 67"/>
          <p:cNvSpPr/>
          <p:nvPr/>
        </p:nvSpPr>
        <p:spPr>
          <a:xfrm>
            <a:off x="5734344" y="3688217"/>
            <a:ext cx="285750" cy="441955"/>
          </a:xfrm>
          <a:prstGeom prst="roundRect">
            <a:avLst/>
          </a:prstGeom>
          <a:ln>
            <a:solidFill>
              <a:schemeClr val="accent4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dirty="0">
                <a:solidFill>
                  <a:srgbClr val="FF0000"/>
                </a:solidFill>
              </a:rPr>
              <a:t>7</a:t>
            </a:r>
          </a:p>
        </p:txBody>
      </p:sp>
      <p:sp>
        <p:nvSpPr>
          <p:cNvPr id="78" name="Управляющая кнопка: домой 77">
            <a:hlinkClick r:id="rId2" action="ppaction://hlinksldjump" highlightClick="1"/>
          </p:cNvPr>
          <p:cNvSpPr/>
          <p:nvPr/>
        </p:nvSpPr>
        <p:spPr>
          <a:xfrm>
            <a:off x="8291627" y="6405260"/>
            <a:ext cx="504056" cy="403303"/>
          </a:xfrm>
          <a:prstGeom prst="actionButtonHome">
            <a:avLst/>
          </a:prstGeom>
          <a:ln>
            <a:solidFill>
              <a:schemeClr val="accent4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1400" dirty="0">
              <a:solidFill>
                <a:srgbClr val="FF0000"/>
              </a:solidFill>
            </a:endParaRPr>
          </a:p>
        </p:txBody>
      </p:sp>
      <p:sp>
        <p:nvSpPr>
          <p:cNvPr id="79" name="Штриховая стрелка вправо 78">
            <a:hlinkClick r:id="" action="ppaction://hlinkshowjump?jump=nextslide"/>
          </p:cNvPr>
          <p:cNvSpPr/>
          <p:nvPr/>
        </p:nvSpPr>
        <p:spPr>
          <a:xfrm>
            <a:off x="8795683" y="6461761"/>
            <a:ext cx="323528" cy="290302"/>
          </a:xfrm>
          <a:prstGeom prst="stripedRightArrow">
            <a:avLst/>
          </a:prstGeom>
          <a:ln>
            <a:solidFill>
              <a:schemeClr val="accent4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1400" dirty="0">
              <a:solidFill>
                <a:srgbClr val="FF0000"/>
              </a:solidFill>
            </a:endParaRPr>
          </a:p>
        </p:txBody>
      </p:sp>
      <p:sp>
        <p:nvSpPr>
          <p:cNvPr id="80" name="Штриховая стрелка вправо 79">
            <a:hlinkClick r:id="" action="ppaction://hlinkshowjump?jump=previousslide"/>
          </p:cNvPr>
          <p:cNvSpPr/>
          <p:nvPr/>
        </p:nvSpPr>
        <p:spPr>
          <a:xfrm rot="10800000">
            <a:off x="7968099" y="6469010"/>
            <a:ext cx="323528" cy="290302"/>
          </a:xfrm>
          <a:prstGeom prst="stripedRightArrow">
            <a:avLst/>
          </a:prstGeom>
          <a:ln>
            <a:solidFill>
              <a:schemeClr val="accent4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1400" dirty="0">
              <a:solidFill>
                <a:srgbClr val="FF0000"/>
              </a:solidFill>
            </a:endParaRPr>
          </a:p>
        </p:txBody>
      </p:sp>
      <p:sp>
        <p:nvSpPr>
          <p:cNvPr id="81" name="Скругленный прямоугольник 80"/>
          <p:cNvSpPr/>
          <p:nvPr/>
        </p:nvSpPr>
        <p:spPr>
          <a:xfrm>
            <a:off x="6458126" y="532571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2" name="Скругленный прямоугольник 81"/>
          <p:cNvSpPr/>
          <p:nvPr/>
        </p:nvSpPr>
        <p:spPr>
          <a:xfrm>
            <a:off x="6908476" y="530972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5" name="Скругленный прямоугольник 84"/>
          <p:cNvSpPr/>
          <p:nvPr/>
        </p:nvSpPr>
        <p:spPr>
          <a:xfrm>
            <a:off x="7321011" y="78835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6" name="Скругленный прямоугольник 85"/>
          <p:cNvSpPr/>
          <p:nvPr/>
        </p:nvSpPr>
        <p:spPr>
          <a:xfrm>
            <a:off x="7325717" y="987493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7" name="Скругленный прямоугольник 86"/>
          <p:cNvSpPr/>
          <p:nvPr/>
        </p:nvSpPr>
        <p:spPr>
          <a:xfrm>
            <a:off x="7329785" y="1430519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8" name="Скругленный прямоугольник 87"/>
          <p:cNvSpPr/>
          <p:nvPr/>
        </p:nvSpPr>
        <p:spPr>
          <a:xfrm>
            <a:off x="7325717" y="1888737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9" name="Скругленный прямоугольник 88"/>
          <p:cNvSpPr/>
          <p:nvPr/>
        </p:nvSpPr>
        <p:spPr>
          <a:xfrm>
            <a:off x="8201211" y="536468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3" name="Скругленный прямоугольник 82"/>
          <p:cNvSpPr/>
          <p:nvPr/>
        </p:nvSpPr>
        <p:spPr>
          <a:xfrm>
            <a:off x="7329785" y="540999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90" name="Скругленный прямоугольник 89"/>
          <p:cNvSpPr/>
          <p:nvPr/>
        </p:nvSpPr>
        <p:spPr>
          <a:xfrm>
            <a:off x="6872846" y="2348853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91" name="Скругленный прямоугольник 90"/>
          <p:cNvSpPr/>
          <p:nvPr/>
        </p:nvSpPr>
        <p:spPr>
          <a:xfrm>
            <a:off x="7312793" y="2348853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92" name="Скругленный прямоугольник 91"/>
          <p:cNvSpPr/>
          <p:nvPr/>
        </p:nvSpPr>
        <p:spPr>
          <a:xfrm>
            <a:off x="7761111" y="2332589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93" name="Скругленный прямоугольник 92"/>
          <p:cNvSpPr/>
          <p:nvPr/>
        </p:nvSpPr>
        <p:spPr>
          <a:xfrm>
            <a:off x="8219552" y="2339773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98" name="Скругленный прямоугольник 97"/>
          <p:cNvSpPr/>
          <p:nvPr/>
        </p:nvSpPr>
        <p:spPr>
          <a:xfrm>
            <a:off x="5127372" y="2332588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99" name="Скругленный прямоугольник 98"/>
          <p:cNvSpPr/>
          <p:nvPr/>
        </p:nvSpPr>
        <p:spPr>
          <a:xfrm>
            <a:off x="5559918" y="2332587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00" name="Скругленный прямоугольник 99"/>
          <p:cNvSpPr/>
          <p:nvPr/>
        </p:nvSpPr>
        <p:spPr>
          <a:xfrm>
            <a:off x="6002014" y="2348853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01" name="Скругленный прямоугольник 100"/>
          <p:cNvSpPr/>
          <p:nvPr/>
        </p:nvSpPr>
        <p:spPr>
          <a:xfrm>
            <a:off x="6436971" y="2332586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4" name="Скругленный прямоугольник 83"/>
          <p:cNvSpPr/>
          <p:nvPr/>
        </p:nvSpPr>
        <p:spPr>
          <a:xfrm>
            <a:off x="7765817" y="536458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02" name="Скругленный прямоугольник 101"/>
          <p:cNvSpPr/>
          <p:nvPr/>
        </p:nvSpPr>
        <p:spPr>
          <a:xfrm>
            <a:off x="3809086" y="2332585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03" name="Скругленный прямоугольник 102"/>
          <p:cNvSpPr/>
          <p:nvPr/>
        </p:nvSpPr>
        <p:spPr>
          <a:xfrm>
            <a:off x="4237066" y="2331321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04" name="Скругленный прямоугольник 103"/>
          <p:cNvSpPr/>
          <p:nvPr/>
        </p:nvSpPr>
        <p:spPr>
          <a:xfrm>
            <a:off x="4667050" y="2332584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05" name="Скругленный прямоугольник 104"/>
          <p:cNvSpPr/>
          <p:nvPr/>
        </p:nvSpPr>
        <p:spPr>
          <a:xfrm>
            <a:off x="3809086" y="979201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06" name="Скругленный прямоугольник 105"/>
          <p:cNvSpPr/>
          <p:nvPr/>
        </p:nvSpPr>
        <p:spPr>
          <a:xfrm>
            <a:off x="3810599" y="1430236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07" name="Скругленный прямоугольник 106"/>
          <p:cNvSpPr/>
          <p:nvPr/>
        </p:nvSpPr>
        <p:spPr>
          <a:xfrm>
            <a:off x="3798297" y="1881271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08" name="Скругленный прямоугольник 107"/>
          <p:cNvSpPr/>
          <p:nvPr/>
        </p:nvSpPr>
        <p:spPr>
          <a:xfrm>
            <a:off x="4677166" y="992034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09" name="Скругленный прямоугольник 108"/>
          <p:cNvSpPr/>
          <p:nvPr/>
        </p:nvSpPr>
        <p:spPr>
          <a:xfrm>
            <a:off x="4661851" y="1430235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0" name="Скругленный прямоугольник 109"/>
          <p:cNvSpPr/>
          <p:nvPr/>
        </p:nvSpPr>
        <p:spPr>
          <a:xfrm>
            <a:off x="4669479" y="1888738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1" name="Скругленный прямоугольник 110"/>
          <p:cNvSpPr/>
          <p:nvPr/>
        </p:nvSpPr>
        <p:spPr>
          <a:xfrm>
            <a:off x="6005417" y="1897818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2" name="Скругленный прямоугольник 111"/>
          <p:cNvSpPr/>
          <p:nvPr/>
        </p:nvSpPr>
        <p:spPr>
          <a:xfrm>
            <a:off x="6003855" y="2802796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3" name="Скругленный прямоугольник 112"/>
          <p:cNvSpPr/>
          <p:nvPr/>
        </p:nvSpPr>
        <p:spPr>
          <a:xfrm>
            <a:off x="6020094" y="3233391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4" name="Скругленный прямоугольник 113"/>
          <p:cNvSpPr/>
          <p:nvPr/>
        </p:nvSpPr>
        <p:spPr>
          <a:xfrm>
            <a:off x="3798297" y="2782356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5" name="Скругленный прямоугольник 114"/>
          <p:cNvSpPr/>
          <p:nvPr/>
        </p:nvSpPr>
        <p:spPr>
          <a:xfrm>
            <a:off x="3794292" y="3235701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6" name="Скругленный прямоугольник 115"/>
          <p:cNvSpPr/>
          <p:nvPr/>
        </p:nvSpPr>
        <p:spPr>
          <a:xfrm>
            <a:off x="3787691" y="3687901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7" name="Скругленный прямоугольник 116"/>
          <p:cNvSpPr/>
          <p:nvPr/>
        </p:nvSpPr>
        <p:spPr>
          <a:xfrm>
            <a:off x="3796966" y="4143999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8" name="Скругленный прямоугольник 117"/>
          <p:cNvSpPr/>
          <p:nvPr/>
        </p:nvSpPr>
        <p:spPr>
          <a:xfrm>
            <a:off x="3798410" y="4601613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9" name="Скругленный прямоугольник 118"/>
          <p:cNvSpPr/>
          <p:nvPr/>
        </p:nvSpPr>
        <p:spPr>
          <a:xfrm>
            <a:off x="3798479" y="5063047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20" name="Скругленный прямоугольник 119"/>
          <p:cNvSpPr/>
          <p:nvPr/>
        </p:nvSpPr>
        <p:spPr>
          <a:xfrm>
            <a:off x="3788897" y="5504590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21" name="Скругленный прямоугольник 120"/>
          <p:cNvSpPr/>
          <p:nvPr/>
        </p:nvSpPr>
        <p:spPr>
          <a:xfrm>
            <a:off x="3796966" y="5949556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22" name="Скругленный прямоугольник 121"/>
          <p:cNvSpPr/>
          <p:nvPr/>
        </p:nvSpPr>
        <p:spPr>
          <a:xfrm>
            <a:off x="3794292" y="6406965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23" name="Скругленный прямоугольник 122"/>
          <p:cNvSpPr/>
          <p:nvPr/>
        </p:nvSpPr>
        <p:spPr>
          <a:xfrm>
            <a:off x="4696609" y="2790808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24" name="Скругленный прямоугольник 123"/>
          <p:cNvSpPr/>
          <p:nvPr/>
        </p:nvSpPr>
        <p:spPr>
          <a:xfrm>
            <a:off x="4698122" y="3253615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25" name="Скругленный прямоугольник 124"/>
          <p:cNvSpPr/>
          <p:nvPr/>
        </p:nvSpPr>
        <p:spPr>
          <a:xfrm>
            <a:off x="4695464" y="3704553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26" name="Скругленный прямоугольник 125"/>
          <p:cNvSpPr/>
          <p:nvPr/>
        </p:nvSpPr>
        <p:spPr>
          <a:xfrm>
            <a:off x="4691706" y="4164653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27" name="Скругленный прямоугольник 126"/>
          <p:cNvSpPr/>
          <p:nvPr/>
        </p:nvSpPr>
        <p:spPr>
          <a:xfrm>
            <a:off x="4698122" y="4618117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28" name="Скругленный прямоугольник 127"/>
          <p:cNvSpPr/>
          <p:nvPr/>
        </p:nvSpPr>
        <p:spPr>
          <a:xfrm>
            <a:off x="4687272" y="5078053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29" name="Скругленный прямоугольник 128"/>
          <p:cNvSpPr/>
          <p:nvPr/>
        </p:nvSpPr>
        <p:spPr>
          <a:xfrm>
            <a:off x="4695464" y="5529088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30" name="Скругленный прямоугольник 129"/>
          <p:cNvSpPr/>
          <p:nvPr/>
        </p:nvSpPr>
        <p:spPr>
          <a:xfrm>
            <a:off x="4695464" y="5980122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31" name="Скругленный прямоугольник 130"/>
          <p:cNvSpPr/>
          <p:nvPr/>
        </p:nvSpPr>
        <p:spPr>
          <a:xfrm>
            <a:off x="6015747" y="3676336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32" name="Скругленный прямоугольник 131"/>
          <p:cNvSpPr/>
          <p:nvPr/>
        </p:nvSpPr>
        <p:spPr>
          <a:xfrm>
            <a:off x="6465485" y="3681807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33" name="Скругленный прямоугольник 132"/>
          <p:cNvSpPr/>
          <p:nvPr/>
        </p:nvSpPr>
        <p:spPr>
          <a:xfrm>
            <a:off x="6905724" y="3676334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34" name="Скругленный прямоугольник 133"/>
          <p:cNvSpPr/>
          <p:nvPr/>
        </p:nvSpPr>
        <p:spPr>
          <a:xfrm>
            <a:off x="7343118" y="3676333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35" name="Скругленный прямоугольник 134"/>
          <p:cNvSpPr/>
          <p:nvPr/>
        </p:nvSpPr>
        <p:spPr>
          <a:xfrm>
            <a:off x="7783218" y="3657632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36" name="Скругленный прямоугольник 135"/>
          <p:cNvSpPr/>
          <p:nvPr/>
        </p:nvSpPr>
        <p:spPr>
          <a:xfrm>
            <a:off x="8220322" y="3676333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37" name="Скругленный прямоугольник 136"/>
          <p:cNvSpPr/>
          <p:nvPr/>
        </p:nvSpPr>
        <p:spPr>
          <a:xfrm>
            <a:off x="8668157" y="3659080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38" name="Скругленный прямоугольник 137"/>
          <p:cNvSpPr/>
          <p:nvPr/>
        </p:nvSpPr>
        <p:spPr>
          <a:xfrm>
            <a:off x="6029999" y="4127369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39" name="Скругленный прямоугольник 138"/>
          <p:cNvSpPr/>
          <p:nvPr/>
        </p:nvSpPr>
        <p:spPr>
          <a:xfrm>
            <a:off x="6025385" y="4578407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40" name="Скругленный прямоугольник 139"/>
          <p:cNvSpPr/>
          <p:nvPr/>
        </p:nvSpPr>
        <p:spPr>
          <a:xfrm>
            <a:off x="6019601" y="5047486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41" name="Скругленный прямоугольник 140"/>
          <p:cNvSpPr/>
          <p:nvPr/>
        </p:nvSpPr>
        <p:spPr>
          <a:xfrm>
            <a:off x="6018294" y="5498521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42" name="Скругленный прямоугольник 141"/>
          <p:cNvSpPr/>
          <p:nvPr/>
        </p:nvSpPr>
        <p:spPr>
          <a:xfrm>
            <a:off x="6021081" y="5955930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270976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>
        <p14:window dir="vert"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1"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6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6"/>
                  </p:tgtEl>
                </p:cond>
              </p:nextCondLst>
            </p:seq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6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>
                      <p:stCondLst>
                        <p:cond delay="0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7"/>
                  </p:tgtEl>
                </p:cond>
              </p:nextCondLst>
            </p:seq>
            <p:seq concurrent="1" nextAc="seek">
              <p:cTn id="35" restart="whenNotActive" fill="hold" evtFilter="cancelBubble" nodeType="interactiveSeq">
                <p:stCondLst>
                  <p:cond evt="onClick" delay="0">
                    <p:tgtEl>
                      <p:spTgt spid="6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6" fill="hold">
                      <p:stCondLst>
                        <p:cond delay="0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5"/>
                  </p:tgtEl>
                </p:cond>
              </p:nextCondLst>
            </p:seq>
            <p:seq concurrent="1" nextAc="seek">
              <p:cTn id="46" restart="whenNotActive" fill="hold" evtFilter="cancelBubble" nodeType="interactiveSeq">
                <p:stCondLst>
                  <p:cond evt="onClick" delay="0">
                    <p:tgtEl>
                      <p:spTgt spid="7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7" fill="hold">
                      <p:stCondLst>
                        <p:cond delay="0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5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0"/>
                  </p:tgtEl>
                </p:cond>
              </p:nextCondLst>
            </p:seq>
            <p:seq concurrent="1" nextAc="seek">
              <p:cTn id="57" restart="whenNotActive" fill="hold" evtFilter="cancelBubble" nodeType="interactiveSeq">
                <p:stCondLst>
                  <p:cond evt="onClick" delay="0">
                    <p:tgtEl>
                      <p:spTgt spid="6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8" fill="hold">
                      <p:stCondLst>
                        <p:cond delay="0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9"/>
                  </p:tgtEl>
                </p:cond>
              </p:nextCondLst>
            </p:seq>
            <p:seq concurrent="1" nextAc="seek">
              <p:cTn id="68" restart="whenNotActive" fill="hold" evtFilter="cancelBubble" nodeType="interactiveSeq">
                <p:stCondLst>
                  <p:cond evt="onClick" delay="0">
                    <p:tgtEl>
                      <p:spTgt spid="6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9" fill="hold">
                      <p:stCondLst>
                        <p:cond delay="0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7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8"/>
                  </p:tgtEl>
                </p:cond>
              </p:nextCondLst>
            </p:seq>
            <p:seq concurrent="1" nextAc="seek">
              <p:cTn id="79" restart="whenNotActive" fill="hold" evtFilter="cancelBubble" nodeType="interactiveSeq">
                <p:stCondLst>
                  <p:cond evt="onClick" delay="0">
                    <p:tgtEl>
                      <p:spTgt spid="8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0" fill="hold">
                      <p:stCondLst>
                        <p:cond delay="0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2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7" dur="2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2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1"/>
                  </p:tgtEl>
                </p:cond>
              </p:nextCondLst>
            </p:seq>
            <p:seq concurrent="1" nextAc="seek">
              <p:cTn id="89" restart="whenNotActive" fill="hold" evtFilter="cancelBubble" nodeType="interactiveSeq">
                <p:stCondLst>
                  <p:cond evt="onClick" delay="0">
                    <p:tgtEl>
                      <p:spTgt spid="8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0" fill="hold">
                      <p:stCondLst>
                        <p:cond delay="0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4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2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7" dur="2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2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2"/>
                  </p:tgtEl>
                </p:cond>
              </p:nextCondLst>
            </p:seq>
            <p:seq concurrent="1" nextAc="seek">
              <p:cTn id="99" restart="whenNotActive" fill="hold" evtFilter="cancelBubble" nodeType="interactiveSeq">
                <p:stCondLst>
                  <p:cond evt="onClick" delay="0">
                    <p:tgtEl>
                      <p:spTgt spid="8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0" fill="hold">
                      <p:stCondLst>
                        <p:cond delay="0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2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7" dur="2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2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3"/>
                  </p:tgtEl>
                </p:cond>
              </p:nextCondLst>
            </p:seq>
            <p:seq concurrent="1" nextAc="seek">
              <p:cTn id="109" restart="whenNotActive" fill="hold" evtFilter="cancelBubble" nodeType="interactiveSeq">
                <p:stCondLst>
                  <p:cond evt="onClick" delay="0">
                    <p:tgtEl>
                      <p:spTgt spid="8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0" fill="hold">
                      <p:stCondLst>
                        <p:cond delay="0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4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2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7" dur="2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2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4"/>
                  </p:tgtEl>
                </p:cond>
              </p:nextCondLst>
            </p:seq>
            <p:seq concurrent="1" nextAc="seek">
              <p:cTn id="119" restart="whenNotActive" fill="hold" evtFilter="cancelBubble" nodeType="interactiveSeq">
                <p:stCondLst>
                  <p:cond evt="onClick" delay="0">
                    <p:tgtEl>
                      <p:spTgt spid="8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0" fill="hold">
                      <p:stCondLst>
                        <p:cond delay="0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2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7" dur="2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2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5"/>
                  </p:tgtEl>
                </p:cond>
              </p:nextCondLst>
            </p:seq>
            <p:seq concurrent="1" nextAc="seek">
              <p:cTn id="129" restart="whenNotActive" fill="hold" evtFilter="cancelBubble" nodeType="interactiveSeq">
                <p:stCondLst>
                  <p:cond evt="onClick" delay="0">
                    <p:tgtEl>
                      <p:spTgt spid="8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0" fill="hold">
                      <p:stCondLst>
                        <p:cond delay="0"/>
                      </p:stCondLst>
                      <p:childTnLst>
                        <p:par>
                          <p:cTn id="131" fill="hold">
                            <p:stCondLst>
                              <p:cond delay="0"/>
                            </p:stCondLst>
                            <p:childTnLst>
                              <p:par>
                                <p:cTn id="132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4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" dur="2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7" dur="2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2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6"/>
                  </p:tgtEl>
                </p:cond>
              </p:nextCondLst>
            </p:seq>
            <p:seq concurrent="1" nextAc="seek">
              <p:cTn id="139" restart="whenNotActive" fill="hold" evtFilter="cancelBubble" nodeType="interactiveSeq">
                <p:stCondLst>
                  <p:cond evt="onClick" delay="0">
                    <p:tgtEl>
                      <p:spTgt spid="8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0" fill="hold">
                      <p:stCondLst>
                        <p:cond delay="0"/>
                      </p:stCondLst>
                      <p:childTnLst>
                        <p:par>
                          <p:cTn id="141" fill="hold">
                            <p:stCondLst>
                              <p:cond delay="0"/>
                            </p:stCondLst>
                            <p:childTnLst>
                              <p:par>
                                <p:cTn id="142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4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6" dur="2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7" dur="2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2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7"/>
                  </p:tgtEl>
                </p:cond>
              </p:nextCondLst>
            </p:seq>
            <p:seq concurrent="1" nextAc="seek">
              <p:cTn id="149" restart="whenNotActive" fill="hold" evtFilter="cancelBubble" nodeType="interactiveSeq">
                <p:stCondLst>
                  <p:cond evt="onClick" delay="0">
                    <p:tgtEl>
                      <p:spTgt spid="8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0" fill="hold">
                      <p:stCondLst>
                        <p:cond delay="0"/>
                      </p:stCondLst>
                      <p:childTnLst>
                        <p:par>
                          <p:cTn id="151" fill="hold">
                            <p:stCondLst>
                              <p:cond delay="0"/>
                            </p:stCondLst>
                            <p:childTnLst>
                              <p:par>
                                <p:cTn id="152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4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6" dur="2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7" dur="2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2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8"/>
                  </p:tgtEl>
                </p:cond>
              </p:nextCondLst>
            </p:seq>
            <p:seq concurrent="1" nextAc="seek">
              <p:cTn id="159" restart="whenNotActive" fill="hold" evtFilter="cancelBubble" nodeType="interactiveSeq">
                <p:stCondLst>
                  <p:cond evt="onClick" delay="0">
                    <p:tgtEl>
                      <p:spTgt spid="8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0" fill="hold">
                      <p:stCondLst>
                        <p:cond delay="0"/>
                      </p:stCondLst>
                      <p:childTnLst>
                        <p:par>
                          <p:cTn id="161" fill="hold">
                            <p:stCondLst>
                              <p:cond delay="0"/>
                            </p:stCondLst>
                            <p:childTnLst>
                              <p:par>
                                <p:cTn id="162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4" dur="2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5" dur="2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6" dur="2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9"/>
                  </p:tgtEl>
                </p:cond>
              </p:nextCondLst>
            </p:seq>
            <p:seq concurrent="1" nextAc="seek">
              <p:cTn id="169" restart="whenNotActive" fill="hold" evtFilter="cancelBubble" nodeType="interactiveSeq">
                <p:stCondLst>
                  <p:cond evt="onClick" delay="0">
                    <p:tgtEl>
                      <p:spTgt spid="9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0" fill="hold">
                      <p:stCondLst>
                        <p:cond delay="0"/>
                      </p:stCondLst>
                      <p:childTnLst>
                        <p:par>
                          <p:cTn id="171" fill="hold">
                            <p:stCondLst>
                              <p:cond delay="0"/>
                            </p:stCondLst>
                            <p:childTnLst>
                              <p:par>
                                <p:cTn id="172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4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5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0"/>
                  </p:tgtEl>
                </p:cond>
              </p:nextCondLst>
            </p:seq>
            <p:seq concurrent="1" nextAc="seek">
              <p:cTn id="179" restart="whenNotActive" fill="hold" evtFilter="cancelBubble" nodeType="interactiveSeq">
                <p:stCondLst>
                  <p:cond evt="onClick" delay="0">
                    <p:tgtEl>
                      <p:spTgt spid="9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0" fill="hold">
                      <p:stCondLst>
                        <p:cond delay="0"/>
                      </p:stCondLst>
                      <p:childTnLst>
                        <p:par>
                          <p:cTn id="181" fill="hold">
                            <p:stCondLst>
                              <p:cond delay="0"/>
                            </p:stCondLst>
                            <p:childTnLst>
                              <p:par>
                                <p:cTn id="182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4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5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1"/>
                  </p:tgtEl>
                </p:cond>
              </p:nextCondLst>
            </p:seq>
            <p:seq concurrent="1" nextAc="seek">
              <p:cTn id="189" restart="whenNotActive" fill="hold" evtFilter="cancelBubble" nodeType="interactiveSeq">
                <p:stCondLst>
                  <p:cond evt="onClick" delay="0">
                    <p:tgtEl>
                      <p:spTgt spid="9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0" fill="hold">
                      <p:stCondLst>
                        <p:cond delay="0"/>
                      </p:stCondLst>
                      <p:childTnLst>
                        <p:par>
                          <p:cTn id="191" fill="hold">
                            <p:stCondLst>
                              <p:cond delay="0"/>
                            </p:stCondLst>
                            <p:childTnLst>
                              <p:par>
                                <p:cTn id="192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4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5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2"/>
                  </p:tgtEl>
                </p:cond>
              </p:nextCondLst>
            </p:seq>
            <p:seq concurrent="1" nextAc="seek">
              <p:cTn id="199" restart="whenNotActive" fill="hold" evtFilter="cancelBubble" nodeType="interactiveSeq">
                <p:stCondLst>
                  <p:cond evt="onClick" delay="0">
                    <p:tgtEl>
                      <p:spTgt spid="9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0" fill="hold">
                      <p:stCondLst>
                        <p:cond delay="0"/>
                      </p:stCondLst>
                      <p:childTnLst>
                        <p:par>
                          <p:cTn id="201" fill="hold">
                            <p:stCondLst>
                              <p:cond delay="0"/>
                            </p:stCondLst>
                            <p:childTnLst>
                              <p:par>
                                <p:cTn id="202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4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5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3"/>
                  </p:tgtEl>
                </p:cond>
              </p:nextCondLst>
            </p:seq>
            <p:seq concurrent="1" nextAc="seek">
              <p:cTn id="209" restart="whenNotActive" fill="hold" evtFilter="cancelBubble" nodeType="interactiveSeq">
                <p:stCondLst>
                  <p:cond evt="onClick" delay="0">
                    <p:tgtEl>
                      <p:spTgt spid="9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0" fill="hold">
                      <p:stCondLst>
                        <p:cond delay="0"/>
                      </p:stCondLst>
                      <p:childTnLst>
                        <p:par>
                          <p:cTn id="211" fill="hold">
                            <p:stCondLst>
                              <p:cond delay="0"/>
                            </p:stCondLst>
                            <p:childTnLst>
                              <p:par>
                                <p:cTn id="212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4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5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6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8"/>
                  </p:tgtEl>
                </p:cond>
              </p:nextCondLst>
            </p:seq>
            <p:seq concurrent="1" nextAc="seek">
              <p:cTn id="219" restart="whenNotActive" fill="hold" evtFilter="cancelBubble" nodeType="interactiveSeq">
                <p:stCondLst>
                  <p:cond evt="onClick" delay="0">
                    <p:tgtEl>
                      <p:spTgt spid="9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0" fill="hold">
                      <p:stCondLst>
                        <p:cond delay="0"/>
                      </p:stCondLst>
                      <p:childTnLst>
                        <p:par>
                          <p:cTn id="221" fill="hold">
                            <p:stCondLst>
                              <p:cond delay="0"/>
                            </p:stCondLst>
                            <p:childTnLst>
                              <p:par>
                                <p:cTn id="222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4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5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9"/>
                  </p:tgtEl>
                </p:cond>
              </p:nextCondLst>
            </p:seq>
            <p:seq concurrent="1" nextAc="seek">
              <p:cTn id="229" restart="whenNotActive" fill="hold" evtFilter="cancelBubble" nodeType="interactiveSeq">
                <p:stCondLst>
                  <p:cond evt="onClick" delay="0">
                    <p:tgtEl>
                      <p:spTgt spid="10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0" fill="hold">
                      <p:stCondLst>
                        <p:cond delay="0"/>
                      </p:stCondLst>
                      <p:childTnLst>
                        <p:par>
                          <p:cTn id="231" fill="hold">
                            <p:stCondLst>
                              <p:cond delay="0"/>
                            </p:stCondLst>
                            <p:childTnLst>
                              <p:par>
                                <p:cTn id="232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5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0"/>
                  </p:tgtEl>
                </p:cond>
              </p:nextCondLst>
            </p:seq>
            <p:seq concurrent="1" nextAc="seek">
              <p:cTn id="239" restart="whenNotActive" fill="hold" evtFilter="cancelBubble" nodeType="interactiveSeq">
                <p:stCondLst>
                  <p:cond evt="onClick" delay="0">
                    <p:tgtEl>
                      <p:spTgt spid="10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0" fill="hold">
                      <p:stCondLst>
                        <p:cond delay="0"/>
                      </p:stCondLst>
                      <p:childTnLst>
                        <p:par>
                          <p:cTn id="241" fill="hold">
                            <p:stCondLst>
                              <p:cond delay="0"/>
                            </p:stCondLst>
                            <p:childTnLst>
                              <p:par>
                                <p:cTn id="242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4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5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1"/>
                  </p:tgtEl>
                </p:cond>
              </p:nextCondLst>
            </p:seq>
            <p:seq concurrent="1" nextAc="seek">
              <p:cTn id="249" restart="whenNotActive" fill="hold" evtFilter="cancelBubble" nodeType="interactiveSeq">
                <p:stCondLst>
                  <p:cond evt="onClick" delay="0">
                    <p:tgtEl>
                      <p:spTgt spid="10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0" fill="hold">
                      <p:stCondLst>
                        <p:cond delay="0"/>
                      </p:stCondLst>
                      <p:childTnLst>
                        <p:par>
                          <p:cTn id="251" fill="hold">
                            <p:stCondLst>
                              <p:cond delay="0"/>
                            </p:stCondLst>
                            <p:childTnLst>
                              <p:par>
                                <p:cTn id="252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4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6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7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8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"/>
                  </p:tgtEl>
                </p:cond>
              </p:nextCondLst>
            </p:seq>
            <p:seq concurrent="1" nextAc="seek">
              <p:cTn id="259" restart="whenNotActive" fill="hold" evtFilter="cancelBubble" nodeType="interactiveSeq">
                <p:stCondLst>
                  <p:cond evt="onClick" delay="0">
                    <p:tgtEl>
                      <p:spTgt spid="10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0" fill="hold">
                      <p:stCondLst>
                        <p:cond delay="0"/>
                      </p:stCondLst>
                      <p:childTnLst>
                        <p:par>
                          <p:cTn id="261" fill="hold">
                            <p:stCondLst>
                              <p:cond delay="0"/>
                            </p:stCondLst>
                            <p:childTnLst>
                              <p:par>
                                <p:cTn id="262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4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6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7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8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"/>
                  </p:tgtEl>
                </p:cond>
              </p:nextCondLst>
            </p:seq>
            <p:seq concurrent="1" nextAc="seek">
              <p:cTn id="269" restart="whenNotActive" fill="hold" evtFilter="cancelBubble" nodeType="interactiveSeq">
                <p:stCondLst>
                  <p:cond evt="onClick" delay="0">
                    <p:tgtEl>
                      <p:spTgt spid="10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0" fill="hold">
                      <p:stCondLst>
                        <p:cond delay="0"/>
                      </p:stCondLst>
                      <p:childTnLst>
                        <p:par>
                          <p:cTn id="271" fill="hold">
                            <p:stCondLst>
                              <p:cond delay="0"/>
                            </p:stCondLst>
                            <p:childTnLst>
                              <p:par>
                                <p:cTn id="272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4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6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7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8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4"/>
                  </p:tgtEl>
                </p:cond>
              </p:nextCondLst>
            </p:seq>
            <p:seq concurrent="1" nextAc="seek">
              <p:cTn id="279" restart="whenNotActive" fill="hold" evtFilter="cancelBubble" nodeType="interactiveSeq">
                <p:stCondLst>
                  <p:cond evt="onClick" delay="0">
                    <p:tgtEl>
                      <p:spTgt spid="10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0" fill="hold">
                      <p:stCondLst>
                        <p:cond delay="0"/>
                      </p:stCondLst>
                      <p:childTnLst>
                        <p:par>
                          <p:cTn id="281" fill="hold">
                            <p:stCondLst>
                              <p:cond delay="0"/>
                            </p:stCondLst>
                            <p:childTnLst>
                              <p:par>
                                <p:cTn id="282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4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6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7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8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5"/>
                  </p:tgtEl>
                </p:cond>
              </p:nextCondLst>
            </p:seq>
            <p:seq concurrent="1" nextAc="seek">
              <p:cTn id="289" restart="whenNotActive" fill="hold" evtFilter="cancelBubble" nodeType="interactiveSeq">
                <p:stCondLst>
                  <p:cond evt="onClick" delay="0">
                    <p:tgtEl>
                      <p:spTgt spid="10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0" fill="hold">
                      <p:stCondLst>
                        <p:cond delay="0"/>
                      </p:stCondLst>
                      <p:childTnLst>
                        <p:par>
                          <p:cTn id="291" fill="hold">
                            <p:stCondLst>
                              <p:cond delay="0"/>
                            </p:stCondLst>
                            <p:childTnLst>
                              <p:par>
                                <p:cTn id="292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4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6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7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8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6"/>
                  </p:tgtEl>
                </p:cond>
              </p:nextCondLst>
            </p:seq>
            <p:seq concurrent="1" nextAc="seek">
              <p:cTn id="299" restart="whenNotActive" fill="hold" evtFilter="cancelBubble" nodeType="interactiveSeq">
                <p:stCondLst>
                  <p:cond evt="onClick" delay="0">
                    <p:tgtEl>
                      <p:spTgt spid="10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0" fill="hold">
                      <p:stCondLst>
                        <p:cond delay="0"/>
                      </p:stCondLst>
                      <p:childTnLst>
                        <p:par>
                          <p:cTn id="301" fill="hold">
                            <p:stCondLst>
                              <p:cond delay="0"/>
                            </p:stCondLst>
                            <p:childTnLst>
                              <p:par>
                                <p:cTn id="302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4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6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7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8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7"/>
                  </p:tgtEl>
                </p:cond>
              </p:nextCondLst>
            </p:seq>
            <p:seq concurrent="1" nextAc="seek">
              <p:cTn id="309" restart="whenNotActive" fill="hold" evtFilter="cancelBubble" nodeType="interactiveSeq">
                <p:stCondLst>
                  <p:cond evt="onClick" delay="0">
                    <p:tgtEl>
                      <p:spTgt spid="10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0" fill="hold">
                      <p:stCondLst>
                        <p:cond delay="0"/>
                      </p:stCondLst>
                      <p:childTnLst>
                        <p:par>
                          <p:cTn id="311" fill="hold">
                            <p:stCondLst>
                              <p:cond delay="0"/>
                            </p:stCondLst>
                            <p:childTnLst>
                              <p:par>
                                <p:cTn id="312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4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6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7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8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8"/>
                  </p:tgtEl>
                </p:cond>
              </p:nextCondLst>
            </p:seq>
            <p:seq concurrent="1" nextAc="seek">
              <p:cTn id="319" restart="whenNotActive" fill="hold" evtFilter="cancelBubble" nodeType="interactiveSeq">
                <p:stCondLst>
                  <p:cond evt="onClick" delay="0">
                    <p:tgtEl>
                      <p:spTgt spid="10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0" fill="hold">
                      <p:stCondLst>
                        <p:cond delay="0"/>
                      </p:stCondLst>
                      <p:childTnLst>
                        <p:par>
                          <p:cTn id="321" fill="hold">
                            <p:stCondLst>
                              <p:cond delay="0"/>
                            </p:stCondLst>
                            <p:childTnLst>
                              <p:par>
                                <p:cTn id="322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4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6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7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8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9"/>
                  </p:tgtEl>
                </p:cond>
              </p:nextCondLst>
            </p:seq>
            <p:seq concurrent="1" nextAc="seek">
              <p:cTn id="329" restart="whenNotActive" fill="hold" evtFilter="cancelBubble" nodeType="interactiveSeq">
                <p:stCondLst>
                  <p:cond evt="onClick" delay="0">
                    <p:tgtEl>
                      <p:spTgt spid="1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0" fill="hold">
                      <p:stCondLst>
                        <p:cond delay="0"/>
                      </p:stCondLst>
                      <p:childTnLst>
                        <p:par>
                          <p:cTn id="331" fill="hold">
                            <p:stCondLst>
                              <p:cond delay="0"/>
                            </p:stCondLst>
                            <p:childTnLst>
                              <p:par>
                                <p:cTn id="332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4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6" dur="2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7" dur="2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8" dur="2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0"/>
                  </p:tgtEl>
                </p:cond>
              </p:nextCondLst>
            </p:seq>
            <p:seq concurrent="1" nextAc="seek">
              <p:cTn id="339" restart="whenNotActive" fill="hold" evtFilter="cancelBubble" nodeType="interactiveSeq">
                <p:stCondLst>
                  <p:cond evt="onClick" delay="0">
                    <p:tgtEl>
                      <p:spTgt spid="1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40" fill="hold">
                      <p:stCondLst>
                        <p:cond delay="0"/>
                      </p:stCondLst>
                      <p:childTnLst>
                        <p:par>
                          <p:cTn id="341" fill="hold">
                            <p:stCondLst>
                              <p:cond delay="0"/>
                            </p:stCondLst>
                            <p:childTnLst>
                              <p:par>
                                <p:cTn id="342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4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6" dur="2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7" dur="2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8" dur="2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1"/>
                  </p:tgtEl>
                </p:cond>
              </p:nextCondLst>
            </p:seq>
            <p:seq concurrent="1" nextAc="seek">
              <p:cTn id="349" restart="whenNotActive" fill="hold" evtFilter="cancelBubble" nodeType="interactiveSeq">
                <p:stCondLst>
                  <p:cond evt="onClick" delay="0">
                    <p:tgtEl>
                      <p:spTgt spid="1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0" fill="hold">
                      <p:stCondLst>
                        <p:cond delay="0"/>
                      </p:stCondLst>
                      <p:childTnLst>
                        <p:par>
                          <p:cTn id="351" fill="hold">
                            <p:stCondLst>
                              <p:cond delay="0"/>
                            </p:stCondLst>
                            <p:childTnLst>
                              <p:par>
                                <p:cTn id="352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4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6" dur="2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7" dur="2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8" dur="2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2"/>
                  </p:tgtEl>
                </p:cond>
              </p:nextCondLst>
            </p:seq>
            <p:seq concurrent="1" nextAc="seek">
              <p:cTn id="359" restart="whenNotActive" fill="hold" evtFilter="cancelBubble" nodeType="interactiveSeq">
                <p:stCondLst>
                  <p:cond evt="onClick" delay="0">
                    <p:tgtEl>
                      <p:spTgt spid="1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60" fill="hold">
                      <p:stCondLst>
                        <p:cond delay="0"/>
                      </p:stCondLst>
                      <p:childTnLst>
                        <p:par>
                          <p:cTn id="361" fill="hold">
                            <p:stCondLst>
                              <p:cond delay="0"/>
                            </p:stCondLst>
                            <p:childTnLst>
                              <p:par>
                                <p:cTn id="362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4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6" dur="2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7" dur="2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8" dur="2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3"/>
                  </p:tgtEl>
                </p:cond>
              </p:nextCondLst>
            </p:seq>
            <p:seq concurrent="1" nextAc="seek">
              <p:cTn id="369" restart="whenNotActive" fill="hold" evtFilter="cancelBubble" nodeType="interactiveSeq">
                <p:stCondLst>
                  <p:cond evt="onClick" delay="0">
                    <p:tgtEl>
                      <p:spTgt spid="1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70" fill="hold">
                      <p:stCondLst>
                        <p:cond delay="0"/>
                      </p:stCondLst>
                      <p:childTnLst>
                        <p:par>
                          <p:cTn id="371" fill="hold">
                            <p:stCondLst>
                              <p:cond delay="0"/>
                            </p:stCondLst>
                            <p:childTnLst>
                              <p:par>
                                <p:cTn id="372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4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6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7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8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4"/>
                  </p:tgtEl>
                </p:cond>
              </p:nextCondLst>
            </p:seq>
            <p:seq concurrent="1" nextAc="seek">
              <p:cTn id="379" restart="whenNotActive" fill="hold" evtFilter="cancelBubble" nodeType="interactiveSeq">
                <p:stCondLst>
                  <p:cond evt="onClick" delay="0">
                    <p:tgtEl>
                      <p:spTgt spid="1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0" fill="hold">
                      <p:stCondLst>
                        <p:cond delay="0"/>
                      </p:stCondLst>
                      <p:childTnLst>
                        <p:par>
                          <p:cTn id="381" fill="hold">
                            <p:stCondLst>
                              <p:cond delay="0"/>
                            </p:stCondLst>
                            <p:childTnLst>
                              <p:par>
                                <p:cTn id="382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4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6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7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8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5"/>
                  </p:tgtEl>
                </p:cond>
              </p:nextCondLst>
            </p:seq>
            <p:seq concurrent="1" nextAc="seek">
              <p:cTn id="389" restart="whenNotActive" fill="hold" evtFilter="cancelBubble" nodeType="interactiveSeq">
                <p:stCondLst>
                  <p:cond evt="onClick" delay="0">
                    <p:tgtEl>
                      <p:spTgt spid="1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0" fill="hold">
                      <p:stCondLst>
                        <p:cond delay="0"/>
                      </p:stCondLst>
                      <p:childTnLst>
                        <p:par>
                          <p:cTn id="391" fill="hold">
                            <p:stCondLst>
                              <p:cond delay="0"/>
                            </p:stCondLst>
                            <p:childTnLst>
                              <p:par>
                                <p:cTn id="392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4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6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7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8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6"/>
                  </p:tgtEl>
                </p:cond>
              </p:nextCondLst>
            </p:seq>
            <p:seq concurrent="1" nextAc="seek">
              <p:cTn id="399" restart="whenNotActive" fill="hold" evtFilter="cancelBubble" nodeType="interactiveSeq">
                <p:stCondLst>
                  <p:cond evt="onClick" delay="0">
                    <p:tgtEl>
                      <p:spTgt spid="1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00" fill="hold">
                      <p:stCondLst>
                        <p:cond delay="0"/>
                      </p:stCondLst>
                      <p:childTnLst>
                        <p:par>
                          <p:cTn id="401" fill="hold">
                            <p:stCondLst>
                              <p:cond delay="0"/>
                            </p:stCondLst>
                            <p:childTnLst>
                              <p:par>
                                <p:cTn id="402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4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6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7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8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7"/>
                  </p:tgtEl>
                </p:cond>
              </p:nextCondLst>
            </p:seq>
            <p:seq concurrent="1" nextAc="seek">
              <p:cTn id="409" restart="whenNotActive" fill="hold" evtFilter="cancelBubble" nodeType="interactiveSeq">
                <p:stCondLst>
                  <p:cond evt="onClick" delay="0">
                    <p:tgtEl>
                      <p:spTgt spid="1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10" fill="hold">
                      <p:stCondLst>
                        <p:cond delay="0"/>
                      </p:stCondLst>
                      <p:childTnLst>
                        <p:par>
                          <p:cTn id="411" fill="hold">
                            <p:stCondLst>
                              <p:cond delay="0"/>
                            </p:stCondLst>
                            <p:childTnLst>
                              <p:par>
                                <p:cTn id="412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4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6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7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8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8"/>
                  </p:tgtEl>
                </p:cond>
              </p:nextCondLst>
            </p:seq>
            <p:seq concurrent="1" nextAc="seek">
              <p:cTn id="419" restart="whenNotActive" fill="hold" evtFilter="cancelBubble" nodeType="interactiveSeq">
                <p:stCondLst>
                  <p:cond evt="onClick" delay="0">
                    <p:tgtEl>
                      <p:spTgt spid="1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0" fill="hold">
                      <p:stCondLst>
                        <p:cond delay="0"/>
                      </p:stCondLst>
                      <p:childTnLst>
                        <p:par>
                          <p:cTn id="421" fill="hold">
                            <p:stCondLst>
                              <p:cond delay="0"/>
                            </p:stCondLst>
                            <p:childTnLst>
                              <p:par>
                                <p:cTn id="422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4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6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7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8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9"/>
                  </p:tgtEl>
                </p:cond>
              </p:nextCondLst>
            </p:seq>
            <p:seq concurrent="1" nextAc="seek">
              <p:cTn id="429" restart="whenNotActive" fill="hold" evtFilter="cancelBubble" nodeType="interactiveSeq">
                <p:stCondLst>
                  <p:cond evt="onClick" delay="0">
                    <p:tgtEl>
                      <p:spTgt spid="1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0" fill="hold">
                      <p:stCondLst>
                        <p:cond delay="0"/>
                      </p:stCondLst>
                      <p:childTnLst>
                        <p:par>
                          <p:cTn id="431" fill="hold">
                            <p:stCondLst>
                              <p:cond delay="0"/>
                            </p:stCondLst>
                            <p:childTnLst>
                              <p:par>
                                <p:cTn id="432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4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6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7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8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0"/>
                  </p:tgtEl>
                </p:cond>
              </p:nextCondLst>
            </p:seq>
            <p:seq concurrent="1" nextAc="seek">
              <p:cTn id="439" restart="whenNotActive" fill="hold" evtFilter="cancelBubble" nodeType="interactiveSeq">
                <p:stCondLst>
                  <p:cond evt="onClick" delay="0">
                    <p:tgtEl>
                      <p:spTgt spid="1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40" fill="hold">
                      <p:stCondLst>
                        <p:cond delay="0"/>
                      </p:stCondLst>
                      <p:childTnLst>
                        <p:par>
                          <p:cTn id="441" fill="hold">
                            <p:stCondLst>
                              <p:cond delay="0"/>
                            </p:stCondLst>
                            <p:childTnLst>
                              <p:par>
                                <p:cTn id="442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4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6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7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8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1"/>
                  </p:tgtEl>
                </p:cond>
              </p:nextCondLst>
            </p:seq>
            <p:seq concurrent="1" nextAc="seek">
              <p:cTn id="449" restart="whenNotActive" fill="hold" evtFilter="cancelBubble" nodeType="interactiveSeq">
                <p:stCondLst>
                  <p:cond evt="onClick" delay="0">
                    <p:tgtEl>
                      <p:spTgt spid="1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0" fill="hold">
                      <p:stCondLst>
                        <p:cond delay="0"/>
                      </p:stCondLst>
                      <p:childTnLst>
                        <p:par>
                          <p:cTn id="451" fill="hold">
                            <p:stCondLst>
                              <p:cond delay="0"/>
                            </p:stCondLst>
                            <p:childTnLst>
                              <p:par>
                                <p:cTn id="452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4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6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7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8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2"/>
                  </p:tgtEl>
                </p:cond>
              </p:nextCondLst>
            </p:seq>
            <p:seq concurrent="1" nextAc="seek">
              <p:cTn id="459" restart="whenNotActive" fill="hold" evtFilter="cancelBubble" nodeType="interactiveSeq">
                <p:stCondLst>
                  <p:cond evt="onClick" delay="0">
                    <p:tgtEl>
                      <p:spTgt spid="1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60" fill="hold">
                      <p:stCondLst>
                        <p:cond delay="0"/>
                      </p:stCondLst>
                      <p:childTnLst>
                        <p:par>
                          <p:cTn id="461" fill="hold">
                            <p:stCondLst>
                              <p:cond delay="0"/>
                            </p:stCondLst>
                            <p:childTnLst>
                              <p:par>
                                <p:cTn id="462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4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6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7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8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3"/>
                  </p:tgtEl>
                </p:cond>
              </p:nextCondLst>
            </p:seq>
            <p:seq concurrent="1" nextAc="seek">
              <p:cTn id="469" restart="whenNotActive" fill="hold" evtFilter="cancelBubble" nodeType="interactiveSeq">
                <p:stCondLst>
                  <p:cond evt="onClick" delay="0">
                    <p:tgtEl>
                      <p:spTgt spid="1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70" fill="hold">
                      <p:stCondLst>
                        <p:cond delay="0"/>
                      </p:stCondLst>
                      <p:childTnLst>
                        <p:par>
                          <p:cTn id="471" fill="hold">
                            <p:stCondLst>
                              <p:cond delay="0"/>
                            </p:stCondLst>
                            <p:childTnLst>
                              <p:par>
                                <p:cTn id="472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4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6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7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8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4"/>
                  </p:tgtEl>
                </p:cond>
              </p:nextCondLst>
            </p:seq>
            <p:seq concurrent="1" nextAc="seek">
              <p:cTn id="479" restart="whenNotActive" fill="hold" evtFilter="cancelBubble" nodeType="interactiveSeq">
                <p:stCondLst>
                  <p:cond evt="onClick" delay="0">
                    <p:tgtEl>
                      <p:spTgt spid="1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0" fill="hold">
                      <p:stCondLst>
                        <p:cond delay="0"/>
                      </p:stCondLst>
                      <p:childTnLst>
                        <p:par>
                          <p:cTn id="481" fill="hold">
                            <p:stCondLst>
                              <p:cond delay="0"/>
                            </p:stCondLst>
                            <p:childTnLst>
                              <p:par>
                                <p:cTn id="482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4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6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7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8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5"/>
                  </p:tgtEl>
                </p:cond>
              </p:nextCondLst>
            </p:seq>
            <p:seq concurrent="1" nextAc="seek">
              <p:cTn id="489" restart="whenNotActive" fill="hold" evtFilter="cancelBubble" nodeType="interactiveSeq">
                <p:stCondLst>
                  <p:cond evt="onClick" delay="0">
                    <p:tgtEl>
                      <p:spTgt spid="1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90" fill="hold">
                      <p:stCondLst>
                        <p:cond delay="0"/>
                      </p:stCondLst>
                      <p:childTnLst>
                        <p:par>
                          <p:cTn id="491" fill="hold">
                            <p:stCondLst>
                              <p:cond delay="0"/>
                            </p:stCondLst>
                            <p:childTnLst>
                              <p:par>
                                <p:cTn id="492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4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6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7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8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6"/>
                  </p:tgtEl>
                </p:cond>
              </p:nextCondLst>
            </p:seq>
            <p:seq concurrent="1" nextAc="seek">
              <p:cTn id="499" restart="whenNotActive" fill="hold" evtFilter="cancelBubble" nodeType="interactiveSeq">
                <p:stCondLst>
                  <p:cond evt="onClick" delay="0">
                    <p:tgtEl>
                      <p:spTgt spid="1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00" fill="hold">
                      <p:stCondLst>
                        <p:cond delay="0"/>
                      </p:stCondLst>
                      <p:childTnLst>
                        <p:par>
                          <p:cTn id="501" fill="hold">
                            <p:stCondLst>
                              <p:cond delay="0"/>
                            </p:stCondLst>
                            <p:childTnLst>
                              <p:par>
                                <p:cTn id="502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4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6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7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8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7"/>
                  </p:tgtEl>
                </p:cond>
              </p:nextCondLst>
            </p:seq>
            <p:seq concurrent="1" nextAc="seek">
              <p:cTn id="509" restart="whenNotActive" fill="hold" evtFilter="cancelBubble" nodeType="interactiveSeq">
                <p:stCondLst>
                  <p:cond evt="onClick" delay="0">
                    <p:tgtEl>
                      <p:spTgt spid="1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0" fill="hold">
                      <p:stCondLst>
                        <p:cond delay="0"/>
                      </p:stCondLst>
                      <p:childTnLst>
                        <p:par>
                          <p:cTn id="511" fill="hold">
                            <p:stCondLst>
                              <p:cond delay="0"/>
                            </p:stCondLst>
                            <p:childTnLst>
                              <p:par>
                                <p:cTn id="512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4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6" dur="2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7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8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8"/>
                  </p:tgtEl>
                </p:cond>
              </p:nextCondLst>
            </p:seq>
            <p:seq concurrent="1" nextAc="seek">
              <p:cTn id="519" restart="whenNotActive" fill="hold" evtFilter="cancelBubble" nodeType="interactiveSeq">
                <p:stCondLst>
                  <p:cond evt="onClick" delay="0">
                    <p:tgtEl>
                      <p:spTgt spid="1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20" fill="hold">
                      <p:stCondLst>
                        <p:cond delay="0"/>
                      </p:stCondLst>
                      <p:childTnLst>
                        <p:par>
                          <p:cTn id="521" fill="hold">
                            <p:stCondLst>
                              <p:cond delay="0"/>
                            </p:stCondLst>
                            <p:childTnLst>
                              <p:par>
                                <p:cTn id="522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4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6" dur="2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7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8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9"/>
                  </p:tgtEl>
                </p:cond>
              </p:nextCondLst>
            </p:seq>
            <p:seq concurrent="1" nextAc="seek">
              <p:cTn id="529" restart="whenNotActive" fill="hold" evtFilter="cancelBubble" nodeType="interactiveSeq">
                <p:stCondLst>
                  <p:cond evt="onClick" delay="0">
                    <p:tgtEl>
                      <p:spTgt spid="1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30" fill="hold">
                      <p:stCondLst>
                        <p:cond delay="0"/>
                      </p:stCondLst>
                      <p:childTnLst>
                        <p:par>
                          <p:cTn id="531" fill="hold">
                            <p:stCondLst>
                              <p:cond delay="0"/>
                            </p:stCondLst>
                            <p:childTnLst>
                              <p:par>
                                <p:cTn id="532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4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6" dur="2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7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8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0"/>
                  </p:tgtEl>
                </p:cond>
              </p:nextCondLst>
            </p:seq>
            <p:seq concurrent="1" nextAc="seek">
              <p:cTn id="539" restart="whenNotActive" fill="hold" evtFilter="cancelBubble" nodeType="interactiveSeq">
                <p:stCondLst>
                  <p:cond evt="onClick" delay="0">
                    <p:tgtEl>
                      <p:spTgt spid="1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40" fill="hold">
                      <p:stCondLst>
                        <p:cond delay="0"/>
                      </p:stCondLst>
                      <p:childTnLst>
                        <p:par>
                          <p:cTn id="541" fill="hold">
                            <p:stCondLst>
                              <p:cond delay="0"/>
                            </p:stCondLst>
                            <p:childTnLst>
                              <p:par>
                                <p:cTn id="542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4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6" dur="2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7" dur="2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8" dur="2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1"/>
                  </p:tgtEl>
                </p:cond>
              </p:nextCondLst>
            </p:seq>
            <p:seq concurrent="1" nextAc="seek">
              <p:cTn id="549" restart="whenNotActive" fill="hold" evtFilter="cancelBubble" nodeType="interactiveSeq">
                <p:stCondLst>
                  <p:cond evt="onClick" delay="0">
                    <p:tgtEl>
                      <p:spTgt spid="1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50" fill="hold">
                      <p:stCondLst>
                        <p:cond delay="0"/>
                      </p:stCondLst>
                      <p:childTnLst>
                        <p:par>
                          <p:cTn id="551" fill="hold">
                            <p:stCondLst>
                              <p:cond delay="0"/>
                            </p:stCondLst>
                            <p:childTnLst>
                              <p:par>
                                <p:cTn id="552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4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6" dur="2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7" dur="2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8" dur="2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2"/>
                  </p:tgtEl>
                </p:cond>
              </p:nextCondLst>
            </p:seq>
            <p:seq concurrent="1" nextAc="seek">
              <p:cTn id="559" restart="whenNotActive" fill="hold" evtFilter="cancelBubble" nodeType="interactiveSeq">
                <p:stCondLst>
                  <p:cond evt="onClick" delay="0">
                    <p:tgtEl>
                      <p:spTgt spid="1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60" fill="hold">
                      <p:stCondLst>
                        <p:cond delay="0"/>
                      </p:stCondLst>
                      <p:childTnLst>
                        <p:par>
                          <p:cTn id="561" fill="hold">
                            <p:stCondLst>
                              <p:cond delay="0"/>
                            </p:stCondLst>
                            <p:childTnLst>
                              <p:par>
                                <p:cTn id="562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4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6" dur="2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7" dur="2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8" dur="2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3"/>
                  </p:tgtEl>
                </p:cond>
              </p:nextCondLst>
            </p:seq>
            <p:seq concurrent="1" nextAc="seek">
              <p:cTn id="569" restart="whenNotActive" fill="hold" evtFilter="cancelBubble" nodeType="interactiveSeq">
                <p:stCondLst>
                  <p:cond evt="onClick" delay="0">
                    <p:tgtEl>
                      <p:spTgt spid="1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0" fill="hold">
                      <p:stCondLst>
                        <p:cond delay="0"/>
                      </p:stCondLst>
                      <p:childTnLst>
                        <p:par>
                          <p:cTn id="571" fill="hold">
                            <p:stCondLst>
                              <p:cond delay="0"/>
                            </p:stCondLst>
                            <p:childTnLst>
                              <p:par>
                                <p:cTn id="572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4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6" dur="2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7" dur="2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8" dur="2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4"/>
                  </p:tgtEl>
                </p:cond>
              </p:nextCondLst>
            </p:seq>
            <p:seq concurrent="1" nextAc="seek">
              <p:cTn id="579" restart="whenNotActive" fill="hold" evtFilter="cancelBubble" nodeType="interactiveSeq">
                <p:stCondLst>
                  <p:cond evt="onClick" delay="0">
                    <p:tgtEl>
                      <p:spTgt spid="1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80" fill="hold">
                      <p:stCondLst>
                        <p:cond delay="0"/>
                      </p:stCondLst>
                      <p:childTnLst>
                        <p:par>
                          <p:cTn id="581" fill="hold">
                            <p:stCondLst>
                              <p:cond delay="0"/>
                            </p:stCondLst>
                            <p:childTnLst>
                              <p:par>
                                <p:cTn id="582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4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6" dur="2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7" dur="2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8" dur="2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5"/>
                  </p:tgtEl>
                </p:cond>
              </p:nextCondLst>
            </p:seq>
            <p:seq concurrent="1" nextAc="seek">
              <p:cTn id="589" restart="whenNotActive" fill="hold" evtFilter="cancelBubble" nodeType="interactiveSeq">
                <p:stCondLst>
                  <p:cond evt="onClick" delay="0">
                    <p:tgtEl>
                      <p:spTgt spid="1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90" fill="hold">
                      <p:stCondLst>
                        <p:cond delay="0"/>
                      </p:stCondLst>
                      <p:childTnLst>
                        <p:par>
                          <p:cTn id="591" fill="hold">
                            <p:stCondLst>
                              <p:cond delay="0"/>
                            </p:stCondLst>
                            <p:childTnLst>
                              <p:par>
                                <p:cTn id="592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4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6" dur="2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7" dur="2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8" dur="2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6"/>
                  </p:tgtEl>
                </p:cond>
              </p:nextCondLst>
            </p:seq>
            <p:seq concurrent="1" nextAc="seek">
              <p:cTn id="599" restart="whenNotActive" fill="hold" evtFilter="cancelBubble" nodeType="interactiveSeq">
                <p:stCondLst>
                  <p:cond evt="onClick" delay="0">
                    <p:tgtEl>
                      <p:spTgt spid="1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00" fill="hold">
                      <p:stCondLst>
                        <p:cond delay="0"/>
                      </p:stCondLst>
                      <p:childTnLst>
                        <p:par>
                          <p:cTn id="601" fill="hold">
                            <p:stCondLst>
                              <p:cond delay="0"/>
                            </p:stCondLst>
                            <p:childTnLst>
                              <p:par>
                                <p:cTn id="602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4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6" dur="2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7" dur="2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8" dur="2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7"/>
                  </p:tgtEl>
                </p:cond>
              </p:nextCondLst>
            </p:seq>
            <p:seq concurrent="1" nextAc="seek">
              <p:cTn id="609" restart="whenNotActive" fill="hold" evtFilter="cancelBubble" nodeType="interactiveSeq">
                <p:stCondLst>
                  <p:cond evt="onClick" delay="0">
                    <p:tgtEl>
                      <p:spTgt spid="1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10" fill="hold">
                      <p:stCondLst>
                        <p:cond delay="0"/>
                      </p:stCondLst>
                      <p:childTnLst>
                        <p:par>
                          <p:cTn id="611" fill="hold">
                            <p:stCondLst>
                              <p:cond delay="0"/>
                            </p:stCondLst>
                            <p:childTnLst>
                              <p:par>
                                <p:cTn id="612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4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6" dur="2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7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8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8"/>
                  </p:tgtEl>
                </p:cond>
              </p:nextCondLst>
            </p:seq>
            <p:seq concurrent="1" nextAc="seek">
              <p:cTn id="619" restart="whenNotActive" fill="hold" evtFilter="cancelBubble" nodeType="interactiveSeq">
                <p:stCondLst>
                  <p:cond evt="onClick" delay="0">
                    <p:tgtEl>
                      <p:spTgt spid="1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20" fill="hold">
                      <p:stCondLst>
                        <p:cond delay="0"/>
                      </p:stCondLst>
                      <p:childTnLst>
                        <p:par>
                          <p:cTn id="621" fill="hold">
                            <p:stCondLst>
                              <p:cond delay="0"/>
                            </p:stCondLst>
                            <p:childTnLst>
                              <p:par>
                                <p:cTn id="622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4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6" dur="2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7" dur="2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8" dur="2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9"/>
                  </p:tgtEl>
                </p:cond>
              </p:nextCondLst>
            </p:seq>
            <p:seq concurrent="1" nextAc="seek">
              <p:cTn id="629" restart="whenNotActive" fill="hold" evtFilter="cancelBubble" nodeType="interactiveSeq">
                <p:stCondLst>
                  <p:cond evt="onClick" delay="0">
                    <p:tgtEl>
                      <p:spTgt spid="1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0" fill="hold">
                      <p:stCondLst>
                        <p:cond delay="0"/>
                      </p:stCondLst>
                      <p:childTnLst>
                        <p:par>
                          <p:cTn id="631" fill="hold">
                            <p:stCondLst>
                              <p:cond delay="0"/>
                            </p:stCondLst>
                            <p:childTnLst>
                              <p:par>
                                <p:cTn id="632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4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6" dur="2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7" dur="2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8" dur="2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0"/>
                  </p:tgtEl>
                </p:cond>
              </p:nextCondLst>
            </p:seq>
            <p:seq concurrent="1" nextAc="seek">
              <p:cTn id="639" restart="whenNotActive" fill="hold" evtFilter="cancelBubble" nodeType="interactiveSeq">
                <p:stCondLst>
                  <p:cond evt="onClick" delay="0">
                    <p:tgtEl>
                      <p:spTgt spid="1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40" fill="hold">
                      <p:stCondLst>
                        <p:cond delay="0"/>
                      </p:stCondLst>
                      <p:childTnLst>
                        <p:par>
                          <p:cTn id="641" fill="hold">
                            <p:stCondLst>
                              <p:cond delay="0"/>
                            </p:stCondLst>
                            <p:childTnLst>
                              <p:par>
                                <p:cTn id="642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4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6" dur="2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7" dur="2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8" dur="2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1"/>
                  </p:tgtEl>
                </p:cond>
              </p:nextCondLst>
            </p:seq>
            <p:seq concurrent="1" nextAc="seek">
              <p:cTn id="649" restart="whenNotActive" fill="hold" evtFilter="cancelBubble" nodeType="interactiveSeq">
                <p:stCondLst>
                  <p:cond evt="onClick" delay="0">
                    <p:tgtEl>
                      <p:spTgt spid="1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50" fill="hold">
                      <p:stCondLst>
                        <p:cond delay="0"/>
                      </p:stCondLst>
                      <p:childTnLst>
                        <p:par>
                          <p:cTn id="651" fill="hold">
                            <p:stCondLst>
                              <p:cond delay="0"/>
                            </p:stCondLst>
                            <p:childTnLst>
                              <p:par>
                                <p:cTn id="652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4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6" dur="2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7" dur="2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8" dur="2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2"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 animBg="1"/>
      <p:bldP spid="42" grpId="0" animBg="1"/>
      <p:bldP spid="43" grpId="0" animBg="1"/>
      <p:bldP spid="44" grpId="0" animBg="1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 animBg="1"/>
      <p:bldP spid="54" grpId="0" animBg="1"/>
      <p:bldP spid="55" grpId="0" animBg="1"/>
      <p:bldP spid="56" grpId="0" animBg="1"/>
      <p:bldP spid="57" grpId="0" animBg="1"/>
      <p:bldP spid="58" grpId="0" animBg="1"/>
      <p:bldP spid="59" grpId="0" animBg="1"/>
      <p:bldP spid="60" grpId="0" animBg="1"/>
      <p:bldP spid="61" grpId="0" animBg="1"/>
      <p:bldP spid="62" grpId="0" animBg="1"/>
      <p:bldP spid="64" grpId="0" animBg="1"/>
      <p:bldP spid="64" grpId="1" animBg="1"/>
      <p:bldP spid="72" grpId="0" animBg="1"/>
      <p:bldP spid="72" grpId="1" animBg="1"/>
      <p:bldP spid="73" grpId="0" animBg="1"/>
      <p:bldP spid="73" grpId="1" animBg="1"/>
      <p:bldP spid="74" grpId="0" animBg="1"/>
      <p:bldP spid="74" grpId="1" animBg="1"/>
      <p:bldP spid="75" grpId="0" animBg="1"/>
      <p:bldP spid="75" grpId="1" animBg="1"/>
      <p:bldP spid="76" grpId="0" animBg="1"/>
      <p:bldP spid="76" grpId="1" animBg="1"/>
      <p:bldP spid="77" grpId="0" animBg="1"/>
      <p:bldP spid="77" grpId="1" animBg="1"/>
      <p:bldP spid="81" grpId="0" animBg="1"/>
      <p:bldP spid="82" grpId="0" animBg="1"/>
      <p:bldP spid="85" grpId="0" animBg="1"/>
      <p:bldP spid="86" grpId="0" animBg="1"/>
      <p:bldP spid="87" grpId="0" animBg="1"/>
      <p:bldP spid="88" grpId="0" animBg="1"/>
      <p:bldP spid="89" grpId="0" animBg="1"/>
      <p:bldP spid="83" grpId="0" animBg="1"/>
      <p:bldP spid="90" grpId="0" animBg="1"/>
      <p:bldP spid="91" grpId="0" animBg="1"/>
      <p:bldP spid="92" grpId="0" animBg="1"/>
      <p:bldP spid="93" grpId="0" animBg="1"/>
      <p:bldP spid="98" grpId="0" animBg="1"/>
      <p:bldP spid="99" grpId="0" animBg="1"/>
      <p:bldP spid="100" grpId="0" animBg="1"/>
      <p:bldP spid="101" grpId="0" animBg="1"/>
      <p:bldP spid="84" grpId="0" animBg="1"/>
      <p:bldP spid="102" grpId="0" animBg="1"/>
      <p:bldP spid="103" grpId="0" animBg="1"/>
      <p:bldP spid="104" grpId="0" animBg="1"/>
      <p:bldP spid="105" grpId="0" animBg="1"/>
      <p:bldP spid="106" grpId="0" animBg="1"/>
      <p:bldP spid="107" grpId="0" animBg="1"/>
      <p:bldP spid="108" grpId="0" animBg="1"/>
      <p:bldP spid="109" grpId="0" animBg="1"/>
      <p:bldP spid="110" grpId="0" animBg="1"/>
      <p:bldP spid="111" grpId="0" animBg="1"/>
      <p:bldP spid="112" grpId="0" animBg="1"/>
      <p:bldP spid="113" grpId="0" animBg="1"/>
      <p:bldP spid="114" grpId="0" animBg="1"/>
      <p:bldP spid="115" grpId="0" animBg="1"/>
      <p:bldP spid="116" grpId="0" animBg="1"/>
      <p:bldP spid="117" grpId="0" animBg="1"/>
      <p:bldP spid="118" grpId="0" animBg="1"/>
      <p:bldP spid="119" grpId="0" animBg="1"/>
      <p:bldP spid="120" grpId="0" animBg="1"/>
      <p:bldP spid="121" grpId="0" animBg="1"/>
      <p:bldP spid="122" grpId="0" animBg="1"/>
      <p:bldP spid="123" grpId="0" animBg="1"/>
      <p:bldP spid="124" grpId="0" animBg="1"/>
      <p:bldP spid="125" grpId="0" animBg="1"/>
      <p:bldP spid="126" grpId="0" animBg="1"/>
      <p:bldP spid="127" grpId="0" animBg="1"/>
      <p:bldP spid="128" grpId="0" animBg="1"/>
      <p:bldP spid="129" grpId="0" animBg="1"/>
      <p:bldP spid="130" grpId="0" animBg="1"/>
      <p:bldP spid="131" grpId="0" animBg="1"/>
      <p:bldP spid="132" grpId="0" animBg="1"/>
      <p:bldP spid="133" grpId="0" animBg="1"/>
      <p:bldP spid="134" grpId="0" animBg="1"/>
      <p:bldP spid="135" grpId="0" animBg="1"/>
      <p:bldP spid="136" grpId="0" animBg="1"/>
      <p:bldP spid="137" grpId="0" animBg="1"/>
      <p:bldP spid="138" grpId="0" animBg="1"/>
      <p:bldP spid="139" grpId="0" animBg="1"/>
      <p:bldP spid="140" grpId="0" animBg="1"/>
      <p:bldP spid="141" grpId="0" animBg="1"/>
      <p:bldP spid="14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2296366" y="181973"/>
            <a:ext cx="7502595" cy="1792321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/>
              <a:t>АЛКАДИЕНЫ</a:t>
            </a:r>
            <a:br>
              <a:rPr lang="ru-RU" sz="3200" dirty="0" smtClean="0"/>
            </a:br>
            <a:r>
              <a:rPr lang="ru-RU" sz="3200" dirty="0" smtClean="0"/>
              <a:t> И </a:t>
            </a:r>
            <a:br>
              <a:rPr lang="ru-RU" sz="3200" dirty="0" smtClean="0"/>
            </a:br>
            <a:r>
              <a:rPr lang="ru-RU" sz="3200" dirty="0" smtClean="0"/>
              <a:t>АЛКИНЫ</a:t>
            </a:r>
            <a:endParaRPr lang="ru-RU" sz="3200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2492524" y="3167719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</a:t>
            </a:r>
            <a:endParaRPr lang="ru-RU" dirty="0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2932624" y="3176370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</a:t>
            </a:r>
            <a:endParaRPr lang="ru-RU" dirty="0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3372724" y="3176370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Л</a:t>
            </a:r>
            <a:endParaRPr lang="ru-RU" dirty="0"/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3812824" y="3176370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И</a:t>
            </a:r>
            <a:endParaRPr lang="ru-RU" dirty="0"/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4252924" y="3175996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В</a:t>
            </a:r>
            <a:endParaRPr lang="ru-RU" dirty="0"/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8662238" y="3175139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Д</a:t>
            </a:r>
            <a:endParaRPr lang="ru-RU" dirty="0"/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7795538" y="3180857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Р</a:t>
            </a:r>
            <a:endParaRPr lang="ru-RU" dirty="0"/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7355438" y="3175424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</a:t>
            </a:r>
            <a:endParaRPr lang="ru-RU" dirty="0"/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8235638" y="3175425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И</a:t>
            </a:r>
            <a:endParaRPr lang="ru-RU" dirty="0"/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8235638" y="3626460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З</a:t>
            </a:r>
            <a:endParaRPr lang="ru-RU" dirty="0"/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8235638" y="4077495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А</a:t>
            </a:r>
            <a:endParaRPr lang="ru-RU" dirty="0"/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8235638" y="4528530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Ц</a:t>
            </a:r>
            <a:endParaRPr lang="ru-RU" dirty="0"/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8235638" y="4979565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И</a:t>
            </a:r>
            <a:endParaRPr lang="ru-RU" dirty="0"/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8235638" y="5430600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Я</a:t>
            </a:r>
            <a:endParaRPr lang="ru-RU" dirty="0"/>
          </a:p>
        </p:txBody>
      </p:sp>
      <p:sp>
        <p:nvSpPr>
          <p:cNvPr id="27" name="Скругленный прямоугольник 26"/>
          <p:cNvSpPr/>
          <p:nvPr/>
        </p:nvSpPr>
        <p:spPr>
          <a:xfrm>
            <a:off x="4693024" y="3172348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И</a:t>
            </a:r>
            <a:endParaRPr lang="ru-RU" dirty="0"/>
          </a:p>
        </p:txBody>
      </p:sp>
      <p:sp>
        <p:nvSpPr>
          <p:cNvPr id="28" name="Скругленный прямоугольник 27"/>
          <p:cNvSpPr/>
          <p:nvPr/>
        </p:nvSpPr>
        <p:spPr>
          <a:xfrm>
            <a:off x="5133124" y="3172347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</a:t>
            </a:r>
            <a:endParaRPr lang="ru-RU" dirty="0"/>
          </a:p>
        </p:txBody>
      </p:sp>
      <p:sp>
        <p:nvSpPr>
          <p:cNvPr id="29" name="Скругленный прямоугольник 28"/>
          <p:cNvSpPr/>
          <p:nvPr/>
        </p:nvSpPr>
        <p:spPr>
          <a:xfrm>
            <a:off x="5595038" y="3180857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И</a:t>
            </a:r>
            <a:endParaRPr lang="ru-RU" dirty="0"/>
          </a:p>
        </p:txBody>
      </p:sp>
      <p:sp>
        <p:nvSpPr>
          <p:cNvPr id="30" name="Скругленный прямоугольник 29"/>
          <p:cNvSpPr/>
          <p:nvPr/>
        </p:nvSpPr>
        <p:spPr>
          <a:xfrm>
            <a:off x="6035138" y="3180857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Л</a:t>
            </a:r>
            <a:endParaRPr lang="ru-RU" dirty="0"/>
          </a:p>
        </p:txBody>
      </p:sp>
      <p:sp>
        <p:nvSpPr>
          <p:cNvPr id="31" name="Скругленный прямоугольник 30"/>
          <p:cNvSpPr/>
          <p:nvPr/>
        </p:nvSpPr>
        <p:spPr>
          <a:xfrm>
            <a:off x="6475238" y="3180857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Х</a:t>
            </a:r>
            <a:endParaRPr lang="ru-RU" dirty="0"/>
          </a:p>
        </p:txBody>
      </p:sp>
      <p:sp>
        <p:nvSpPr>
          <p:cNvPr id="32" name="Скругленный прямоугольник 31"/>
          <p:cNvSpPr/>
          <p:nvPr/>
        </p:nvSpPr>
        <p:spPr>
          <a:xfrm>
            <a:off x="6915338" y="3175423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Л</a:t>
            </a:r>
            <a:endParaRPr lang="ru-RU" dirty="0"/>
          </a:p>
        </p:txBody>
      </p:sp>
      <p:sp>
        <p:nvSpPr>
          <p:cNvPr id="33" name="Скругленный прямоугольник 32"/>
          <p:cNvSpPr/>
          <p:nvPr/>
        </p:nvSpPr>
        <p:spPr>
          <a:xfrm>
            <a:off x="3812513" y="4991800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Й</a:t>
            </a:r>
            <a:endParaRPr lang="ru-RU" dirty="0"/>
          </a:p>
        </p:txBody>
      </p:sp>
      <p:sp>
        <p:nvSpPr>
          <p:cNvPr id="34" name="Скругленный прямоугольник 33"/>
          <p:cNvSpPr/>
          <p:nvPr/>
        </p:nvSpPr>
        <p:spPr>
          <a:xfrm>
            <a:off x="3812513" y="4540765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Ы</a:t>
            </a:r>
            <a:endParaRPr lang="ru-RU" dirty="0"/>
          </a:p>
        </p:txBody>
      </p:sp>
      <p:sp>
        <p:nvSpPr>
          <p:cNvPr id="35" name="Скругленный прямоугольник 34"/>
          <p:cNvSpPr/>
          <p:nvPr/>
        </p:nvSpPr>
        <p:spPr>
          <a:xfrm>
            <a:off x="3817908" y="4089730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</a:t>
            </a:r>
            <a:endParaRPr lang="ru-RU" dirty="0"/>
          </a:p>
        </p:txBody>
      </p:sp>
      <p:sp>
        <p:nvSpPr>
          <p:cNvPr id="36" name="Скругленный прямоугольник 35"/>
          <p:cNvSpPr/>
          <p:nvPr/>
        </p:nvSpPr>
        <p:spPr>
          <a:xfrm>
            <a:off x="3812513" y="3638695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Д</a:t>
            </a:r>
            <a:endParaRPr lang="ru-RU" dirty="0"/>
          </a:p>
        </p:txBody>
      </p:sp>
      <p:sp>
        <p:nvSpPr>
          <p:cNvPr id="37" name="Скругленный прямоугольник 36"/>
          <p:cNvSpPr/>
          <p:nvPr/>
        </p:nvSpPr>
        <p:spPr>
          <a:xfrm>
            <a:off x="3817908" y="1377445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К</a:t>
            </a:r>
            <a:endParaRPr lang="ru-RU" dirty="0"/>
          </a:p>
        </p:txBody>
      </p:sp>
      <p:sp>
        <p:nvSpPr>
          <p:cNvPr id="38" name="Скругленный прямоугольник 37"/>
          <p:cNvSpPr/>
          <p:nvPr/>
        </p:nvSpPr>
        <p:spPr>
          <a:xfrm>
            <a:off x="3817908" y="1828480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А</a:t>
            </a:r>
            <a:endParaRPr lang="ru-RU" dirty="0"/>
          </a:p>
        </p:txBody>
      </p:sp>
      <p:sp>
        <p:nvSpPr>
          <p:cNvPr id="39" name="Скругленный прямоугольник 38"/>
          <p:cNvSpPr/>
          <p:nvPr/>
        </p:nvSpPr>
        <p:spPr>
          <a:xfrm>
            <a:off x="3817908" y="2273350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Р</a:t>
            </a:r>
            <a:endParaRPr lang="ru-RU" dirty="0"/>
          </a:p>
        </p:txBody>
      </p:sp>
      <p:sp>
        <p:nvSpPr>
          <p:cNvPr id="40" name="Скругленный прямоугольник 39"/>
          <p:cNvSpPr/>
          <p:nvPr/>
        </p:nvSpPr>
        <p:spPr>
          <a:xfrm>
            <a:off x="3812513" y="2724961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Б</a:t>
            </a:r>
            <a:endParaRPr lang="ru-RU" dirty="0"/>
          </a:p>
        </p:txBody>
      </p:sp>
      <p:sp>
        <p:nvSpPr>
          <p:cNvPr id="41" name="Скругленный прямоугольник 40"/>
          <p:cNvSpPr/>
          <p:nvPr/>
        </p:nvSpPr>
        <p:spPr>
          <a:xfrm>
            <a:off x="8235638" y="478809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В</a:t>
            </a:r>
            <a:endParaRPr lang="ru-RU" dirty="0"/>
          </a:p>
        </p:txBody>
      </p:sp>
      <p:sp>
        <p:nvSpPr>
          <p:cNvPr id="42" name="Скругленный прямоугольник 41"/>
          <p:cNvSpPr/>
          <p:nvPr/>
        </p:nvSpPr>
        <p:spPr>
          <a:xfrm>
            <a:off x="8235638" y="933145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У</a:t>
            </a:r>
            <a:endParaRPr lang="ru-RU" dirty="0"/>
          </a:p>
        </p:txBody>
      </p:sp>
      <p:sp>
        <p:nvSpPr>
          <p:cNvPr id="43" name="Скругленный прямоугольник 42"/>
          <p:cNvSpPr/>
          <p:nvPr/>
        </p:nvSpPr>
        <p:spPr>
          <a:xfrm>
            <a:off x="8235638" y="1384180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Л</a:t>
            </a:r>
            <a:endParaRPr lang="ru-RU" dirty="0"/>
          </a:p>
        </p:txBody>
      </p:sp>
      <p:sp>
        <p:nvSpPr>
          <p:cNvPr id="44" name="Скругленный прямоугольник 43"/>
          <p:cNvSpPr/>
          <p:nvPr/>
        </p:nvSpPr>
        <p:spPr>
          <a:xfrm>
            <a:off x="8219282" y="1831187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К</a:t>
            </a:r>
            <a:endParaRPr lang="ru-RU" dirty="0"/>
          </a:p>
        </p:txBody>
      </p:sp>
      <p:sp>
        <p:nvSpPr>
          <p:cNvPr id="45" name="Скругленный прямоугольник 44"/>
          <p:cNvSpPr/>
          <p:nvPr/>
        </p:nvSpPr>
        <p:spPr>
          <a:xfrm>
            <a:off x="8235638" y="2295519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А</a:t>
            </a:r>
            <a:endParaRPr lang="ru-RU" dirty="0"/>
          </a:p>
        </p:txBody>
      </p:sp>
      <p:sp>
        <p:nvSpPr>
          <p:cNvPr id="46" name="Скругленный прямоугольник 45"/>
          <p:cNvSpPr/>
          <p:nvPr/>
        </p:nvSpPr>
        <p:spPr>
          <a:xfrm>
            <a:off x="8235638" y="2739059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</a:t>
            </a:r>
            <a:endParaRPr lang="ru-RU" dirty="0"/>
          </a:p>
        </p:txBody>
      </p:sp>
      <p:sp>
        <p:nvSpPr>
          <p:cNvPr id="47" name="Прямоугольник с двумя скругленными противолежащими углами 46"/>
          <p:cNvSpPr/>
          <p:nvPr/>
        </p:nvSpPr>
        <p:spPr>
          <a:xfrm>
            <a:off x="107504" y="3720326"/>
            <a:ext cx="2555776" cy="3165058"/>
          </a:xfrm>
          <a:prstGeom prst="round2Diag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/>
              <a:t>ВОПРОС 1: Один из самых распространенных в настоящее время полимеров.</a:t>
            </a:r>
            <a:endParaRPr lang="ru-RU" dirty="0"/>
          </a:p>
        </p:txBody>
      </p:sp>
      <p:sp>
        <p:nvSpPr>
          <p:cNvPr id="49" name="Скругленный прямоугольник 48"/>
          <p:cNvSpPr/>
          <p:nvPr/>
        </p:nvSpPr>
        <p:spPr>
          <a:xfrm>
            <a:off x="2932624" y="940070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К</a:t>
            </a:r>
            <a:endParaRPr lang="ru-RU" dirty="0"/>
          </a:p>
        </p:txBody>
      </p:sp>
      <p:sp>
        <p:nvSpPr>
          <p:cNvPr id="50" name="Скругленный прямоугольник 49"/>
          <p:cNvSpPr/>
          <p:nvPr/>
        </p:nvSpPr>
        <p:spPr>
          <a:xfrm>
            <a:off x="2932624" y="1391105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У</a:t>
            </a:r>
            <a:endParaRPr lang="ru-RU" dirty="0"/>
          </a:p>
        </p:txBody>
      </p:sp>
      <p:sp>
        <p:nvSpPr>
          <p:cNvPr id="51" name="Скругленный прямоугольник 50"/>
          <p:cNvSpPr/>
          <p:nvPr/>
        </p:nvSpPr>
        <p:spPr>
          <a:xfrm>
            <a:off x="2932624" y="1837876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Ч</a:t>
            </a:r>
            <a:endParaRPr lang="ru-RU" dirty="0"/>
          </a:p>
        </p:txBody>
      </p:sp>
      <p:sp>
        <p:nvSpPr>
          <p:cNvPr id="52" name="Скругленный прямоугольник 51"/>
          <p:cNvSpPr/>
          <p:nvPr/>
        </p:nvSpPr>
        <p:spPr>
          <a:xfrm>
            <a:off x="2932624" y="2293175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Е</a:t>
            </a:r>
            <a:endParaRPr lang="ru-RU" dirty="0"/>
          </a:p>
        </p:txBody>
      </p:sp>
      <p:sp>
        <p:nvSpPr>
          <p:cNvPr id="53" name="Скругленный прямоугольник 52"/>
          <p:cNvSpPr/>
          <p:nvPr/>
        </p:nvSpPr>
        <p:spPr>
          <a:xfrm>
            <a:off x="2932624" y="2738045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Р</a:t>
            </a:r>
            <a:endParaRPr lang="ru-RU" dirty="0"/>
          </a:p>
        </p:txBody>
      </p:sp>
      <p:sp>
        <p:nvSpPr>
          <p:cNvPr id="54" name="Скругленный прямоугольник 53"/>
          <p:cNvSpPr/>
          <p:nvPr/>
        </p:nvSpPr>
        <p:spPr>
          <a:xfrm>
            <a:off x="2940149" y="3618754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В</a:t>
            </a:r>
          </a:p>
        </p:txBody>
      </p:sp>
      <p:sp>
        <p:nvSpPr>
          <p:cNvPr id="55" name="Скругленный прямоугольник 54"/>
          <p:cNvSpPr/>
          <p:nvPr/>
        </p:nvSpPr>
        <p:spPr>
          <a:xfrm>
            <a:off x="6006697" y="1850649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К</a:t>
            </a:r>
            <a:endParaRPr lang="ru-RU" dirty="0"/>
          </a:p>
        </p:txBody>
      </p:sp>
      <p:sp>
        <p:nvSpPr>
          <p:cNvPr id="56" name="Скругленный прямоугольник 55"/>
          <p:cNvSpPr/>
          <p:nvPr/>
        </p:nvSpPr>
        <p:spPr>
          <a:xfrm>
            <a:off x="6458882" y="1846385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А</a:t>
            </a:r>
            <a:endParaRPr lang="ru-RU" dirty="0"/>
          </a:p>
        </p:txBody>
      </p:sp>
      <p:sp>
        <p:nvSpPr>
          <p:cNvPr id="57" name="Скругленный прямоугольник 56"/>
          <p:cNvSpPr/>
          <p:nvPr/>
        </p:nvSpPr>
        <p:spPr>
          <a:xfrm>
            <a:off x="6898982" y="1850649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У</a:t>
            </a:r>
            <a:endParaRPr lang="ru-RU" dirty="0"/>
          </a:p>
        </p:txBody>
      </p:sp>
      <p:sp>
        <p:nvSpPr>
          <p:cNvPr id="58" name="Скругленный прямоугольник 57"/>
          <p:cNvSpPr/>
          <p:nvPr/>
        </p:nvSpPr>
        <p:spPr>
          <a:xfrm>
            <a:off x="7339082" y="1850649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Ч</a:t>
            </a:r>
            <a:endParaRPr lang="ru-RU" dirty="0"/>
          </a:p>
        </p:txBody>
      </p:sp>
      <p:sp>
        <p:nvSpPr>
          <p:cNvPr id="59" name="Скругленный прямоугольник 58"/>
          <p:cNvSpPr/>
          <p:nvPr/>
        </p:nvSpPr>
        <p:spPr>
          <a:xfrm>
            <a:off x="7776342" y="1843154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У</a:t>
            </a:r>
            <a:endParaRPr lang="ru-RU" dirty="0"/>
          </a:p>
        </p:txBody>
      </p:sp>
      <p:sp>
        <p:nvSpPr>
          <p:cNvPr id="60" name="Скругленный прямоугольник 59"/>
          <p:cNvSpPr/>
          <p:nvPr/>
        </p:nvSpPr>
        <p:spPr>
          <a:xfrm>
            <a:off x="6934618" y="5860890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В</a:t>
            </a:r>
            <a:endParaRPr lang="ru-RU" dirty="0"/>
          </a:p>
        </p:txBody>
      </p:sp>
      <p:sp>
        <p:nvSpPr>
          <p:cNvPr id="61" name="Скругленный прямоугольник 60"/>
          <p:cNvSpPr/>
          <p:nvPr/>
        </p:nvSpPr>
        <p:spPr>
          <a:xfrm>
            <a:off x="6934618" y="5409855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Е</a:t>
            </a:r>
            <a:endParaRPr lang="ru-RU" dirty="0"/>
          </a:p>
        </p:txBody>
      </p:sp>
      <p:sp>
        <p:nvSpPr>
          <p:cNvPr id="62" name="Скругленный прямоугольник 61"/>
          <p:cNvSpPr/>
          <p:nvPr/>
        </p:nvSpPr>
        <p:spPr>
          <a:xfrm>
            <a:off x="6934618" y="4979564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Д</a:t>
            </a:r>
            <a:endParaRPr lang="ru-RU" dirty="0"/>
          </a:p>
        </p:txBody>
      </p:sp>
      <p:sp>
        <p:nvSpPr>
          <p:cNvPr id="63" name="Скругленный прямоугольник 62"/>
          <p:cNvSpPr/>
          <p:nvPr/>
        </p:nvSpPr>
        <p:spPr>
          <a:xfrm>
            <a:off x="6928327" y="4526794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Е</a:t>
            </a:r>
            <a:endParaRPr lang="ru-RU" dirty="0"/>
          </a:p>
        </p:txBody>
      </p:sp>
      <p:sp>
        <p:nvSpPr>
          <p:cNvPr id="64" name="Скругленный прямоугольник 63"/>
          <p:cNvSpPr/>
          <p:nvPr/>
        </p:nvSpPr>
        <p:spPr>
          <a:xfrm>
            <a:off x="6928327" y="4075760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Б</a:t>
            </a:r>
            <a:endParaRPr lang="ru-RU" dirty="0"/>
          </a:p>
        </p:txBody>
      </p:sp>
      <p:sp>
        <p:nvSpPr>
          <p:cNvPr id="65" name="Скругленный прямоугольник 64"/>
          <p:cNvSpPr/>
          <p:nvPr/>
        </p:nvSpPr>
        <p:spPr>
          <a:xfrm>
            <a:off x="6928327" y="3626458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Е</a:t>
            </a:r>
            <a:endParaRPr lang="ru-RU" dirty="0"/>
          </a:p>
        </p:txBody>
      </p:sp>
      <p:sp>
        <p:nvSpPr>
          <p:cNvPr id="66" name="Скругленный прямоугольник 65"/>
          <p:cNvSpPr/>
          <p:nvPr/>
        </p:nvSpPr>
        <p:spPr>
          <a:xfrm>
            <a:off x="4312227" y="5409853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Б</a:t>
            </a:r>
            <a:endParaRPr lang="ru-RU" dirty="0"/>
          </a:p>
        </p:txBody>
      </p:sp>
      <p:sp>
        <p:nvSpPr>
          <p:cNvPr id="67" name="Скругленный прямоугольник 66"/>
          <p:cNvSpPr/>
          <p:nvPr/>
        </p:nvSpPr>
        <p:spPr>
          <a:xfrm>
            <a:off x="4741545" y="5409853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У</a:t>
            </a:r>
            <a:endParaRPr lang="ru-RU" dirty="0"/>
          </a:p>
        </p:txBody>
      </p:sp>
      <p:sp>
        <p:nvSpPr>
          <p:cNvPr id="68" name="Скругленный прямоугольник 67"/>
          <p:cNvSpPr/>
          <p:nvPr/>
        </p:nvSpPr>
        <p:spPr>
          <a:xfrm>
            <a:off x="5181645" y="5409853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Т</a:t>
            </a:r>
            <a:endParaRPr lang="ru-RU" dirty="0"/>
          </a:p>
        </p:txBody>
      </p:sp>
      <p:sp>
        <p:nvSpPr>
          <p:cNvPr id="69" name="Скругленный прямоугольник 68"/>
          <p:cNvSpPr/>
          <p:nvPr/>
        </p:nvSpPr>
        <p:spPr>
          <a:xfrm>
            <a:off x="5621745" y="5409853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А</a:t>
            </a:r>
            <a:endParaRPr lang="ru-RU" dirty="0"/>
          </a:p>
        </p:txBody>
      </p:sp>
      <p:sp>
        <p:nvSpPr>
          <p:cNvPr id="70" name="Скругленный прямоугольник 69"/>
          <p:cNvSpPr/>
          <p:nvPr/>
        </p:nvSpPr>
        <p:spPr>
          <a:xfrm>
            <a:off x="6054418" y="5409853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Д</a:t>
            </a:r>
            <a:endParaRPr lang="ru-RU" dirty="0"/>
          </a:p>
        </p:txBody>
      </p:sp>
      <p:sp>
        <p:nvSpPr>
          <p:cNvPr id="71" name="Скругленный прямоугольник 70"/>
          <p:cNvSpPr/>
          <p:nvPr/>
        </p:nvSpPr>
        <p:spPr>
          <a:xfrm>
            <a:off x="6494518" y="5409853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И</a:t>
            </a:r>
            <a:endParaRPr lang="ru-RU" dirty="0"/>
          </a:p>
        </p:txBody>
      </p:sp>
      <p:sp>
        <p:nvSpPr>
          <p:cNvPr id="72" name="Скругленный прямоугольник 71"/>
          <p:cNvSpPr/>
          <p:nvPr/>
        </p:nvSpPr>
        <p:spPr>
          <a:xfrm>
            <a:off x="7368427" y="5409854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</a:t>
            </a:r>
            <a:endParaRPr lang="ru-RU" dirty="0"/>
          </a:p>
        </p:txBody>
      </p:sp>
      <p:sp>
        <p:nvSpPr>
          <p:cNvPr id="73" name="Скругленный прямоугольник 72"/>
          <p:cNvSpPr/>
          <p:nvPr/>
        </p:nvSpPr>
        <p:spPr>
          <a:xfrm>
            <a:off x="5148957" y="-2486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А</a:t>
            </a:r>
            <a:endParaRPr lang="ru-RU" dirty="0"/>
          </a:p>
        </p:txBody>
      </p:sp>
      <p:sp>
        <p:nvSpPr>
          <p:cNvPr id="74" name="Скругленный прямоугольник 73"/>
          <p:cNvSpPr/>
          <p:nvPr/>
        </p:nvSpPr>
        <p:spPr>
          <a:xfrm>
            <a:off x="5138877" y="2716683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Е</a:t>
            </a:r>
            <a:endParaRPr lang="ru-RU" dirty="0"/>
          </a:p>
        </p:txBody>
      </p:sp>
      <p:sp>
        <p:nvSpPr>
          <p:cNvPr id="75" name="Скругленный прямоугольник 74"/>
          <p:cNvSpPr/>
          <p:nvPr/>
        </p:nvSpPr>
        <p:spPr>
          <a:xfrm>
            <a:off x="5138877" y="2265648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Л</a:t>
            </a:r>
            <a:endParaRPr lang="ru-RU" dirty="0"/>
          </a:p>
        </p:txBody>
      </p:sp>
      <p:sp>
        <p:nvSpPr>
          <p:cNvPr id="76" name="Скругленный прямоугольник 75"/>
          <p:cNvSpPr/>
          <p:nvPr/>
        </p:nvSpPr>
        <p:spPr>
          <a:xfrm>
            <a:off x="5138877" y="1814613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Е</a:t>
            </a:r>
            <a:endParaRPr lang="ru-RU" dirty="0"/>
          </a:p>
        </p:txBody>
      </p:sp>
      <p:sp>
        <p:nvSpPr>
          <p:cNvPr id="77" name="Скругленный прямоугольник 76"/>
          <p:cNvSpPr/>
          <p:nvPr/>
        </p:nvSpPr>
        <p:spPr>
          <a:xfrm>
            <a:off x="5148957" y="1363546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Т</a:t>
            </a:r>
            <a:endParaRPr lang="ru-RU" dirty="0"/>
          </a:p>
        </p:txBody>
      </p:sp>
      <p:sp>
        <p:nvSpPr>
          <p:cNvPr id="78" name="Скругленный прямоугольник 77"/>
          <p:cNvSpPr/>
          <p:nvPr/>
        </p:nvSpPr>
        <p:spPr>
          <a:xfrm>
            <a:off x="5148957" y="911139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И</a:t>
            </a:r>
            <a:endParaRPr lang="ru-RU" dirty="0"/>
          </a:p>
        </p:txBody>
      </p:sp>
      <p:sp>
        <p:nvSpPr>
          <p:cNvPr id="79" name="Скругленный прямоугольник 78"/>
          <p:cNvSpPr/>
          <p:nvPr/>
        </p:nvSpPr>
        <p:spPr>
          <a:xfrm>
            <a:off x="5148957" y="460103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Ц</a:t>
            </a:r>
            <a:endParaRPr lang="ru-RU" dirty="0"/>
          </a:p>
        </p:txBody>
      </p:sp>
      <p:sp>
        <p:nvSpPr>
          <p:cNvPr id="80" name="Управляющая кнопка: домой 79">
            <a:hlinkClick r:id="rId2" action="ppaction://hlinksldjump" highlightClick="1"/>
          </p:cNvPr>
          <p:cNvSpPr/>
          <p:nvPr/>
        </p:nvSpPr>
        <p:spPr>
          <a:xfrm>
            <a:off x="8316416" y="6405260"/>
            <a:ext cx="504056" cy="403303"/>
          </a:xfrm>
          <a:prstGeom prst="actionButtonHome">
            <a:avLst/>
          </a:prstGeom>
          <a:ln>
            <a:solidFill>
              <a:schemeClr val="accent4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1400" dirty="0">
              <a:solidFill>
                <a:srgbClr val="FF0000"/>
              </a:solidFill>
            </a:endParaRPr>
          </a:p>
        </p:txBody>
      </p:sp>
      <p:sp>
        <p:nvSpPr>
          <p:cNvPr id="81" name="Штриховая стрелка вправо 80">
            <a:hlinkClick r:id="" action="ppaction://hlinkshowjump?jump=nextslide"/>
          </p:cNvPr>
          <p:cNvSpPr/>
          <p:nvPr/>
        </p:nvSpPr>
        <p:spPr>
          <a:xfrm>
            <a:off x="8820472" y="6461761"/>
            <a:ext cx="323528" cy="290302"/>
          </a:xfrm>
          <a:prstGeom prst="stripedRightArrow">
            <a:avLst/>
          </a:prstGeom>
          <a:ln>
            <a:solidFill>
              <a:schemeClr val="accent4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1400" dirty="0">
              <a:solidFill>
                <a:srgbClr val="FF0000"/>
              </a:solidFill>
            </a:endParaRPr>
          </a:p>
        </p:txBody>
      </p:sp>
      <p:sp>
        <p:nvSpPr>
          <p:cNvPr id="86" name="Скругленный прямоугольник 85"/>
          <p:cNvSpPr/>
          <p:nvPr/>
        </p:nvSpPr>
        <p:spPr>
          <a:xfrm>
            <a:off x="2195271" y="3200139"/>
            <a:ext cx="285750" cy="441955"/>
          </a:xfrm>
          <a:prstGeom prst="roundRect">
            <a:avLst/>
          </a:prstGeom>
          <a:ln>
            <a:solidFill>
              <a:schemeClr val="accent4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dirty="0">
                <a:solidFill>
                  <a:srgbClr val="FF0000"/>
                </a:solidFill>
              </a:rPr>
              <a:t>1</a:t>
            </a:r>
          </a:p>
        </p:txBody>
      </p:sp>
      <p:sp>
        <p:nvSpPr>
          <p:cNvPr id="93" name="Прямоугольник с двумя скругленными противолежащими углами 92"/>
          <p:cNvSpPr/>
          <p:nvPr/>
        </p:nvSpPr>
        <p:spPr>
          <a:xfrm>
            <a:off x="107504" y="3717032"/>
            <a:ext cx="2555776" cy="3165058"/>
          </a:xfrm>
          <a:prstGeom prst="round2Diag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/>
              <a:t>ВОПРОС </a:t>
            </a:r>
            <a:r>
              <a:rPr lang="ru-RU" dirty="0"/>
              <a:t>2: Русский </a:t>
            </a:r>
            <a:r>
              <a:rPr lang="ru-RU" dirty="0" smtClean="0"/>
              <a:t>химик-органик</a:t>
            </a:r>
            <a:r>
              <a:rPr lang="ru-RU" dirty="0"/>
              <a:t>. Его основные научные работы посвящены развитию органического </a:t>
            </a:r>
            <a:r>
              <a:rPr lang="ru-RU" dirty="0" smtClean="0"/>
              <a:t>каучука.</a:t>
            </a:r>
            <a:endParaRPr lang="ru-RU" dirty="0"/>
          </a:p>
          <a:p>
            <a:endParaRPr lang="ru-RU" dirty="0"/>
          </a:p>
        </p:txBody>
      </p:sp>
      <p:sp>
        <p:nvSpPr>
          <p:cNvPr id="88" name="Скругленный прямоугольник 87"/>
          <p:cNvSpPr/>
          <p:nvPr/>
        </p:nvSpPr>
        <p:spPr>
          <a:xfrm>
            <a:off x="2940149" y="635332"/>
            <a:ext cx="424727" cy="285750"/>
          </a:xfrm>
          <a:prstGeom prst="roundRect">
            <a:avLst/>
          </a:prstGeom>
          <a:ln>
            <a:solidFill>
              <a:schemeClr val="accent4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dirty="0">
                <a:solidFill>
                  <a:srgbClr val="FF0000"/>
                </a:solidFill>
              </a:rPr>
              <a:t>2</a:t>
            </a:r>
          </a:p>
        </p:txBody>
      </p:sp>
      <p:sp>
        <p:nvSpPr>
          <p:cNvPr id="94" name="Прямоугольник с двумя скругленными противолежащими углами 93"/>
          <p:cNvSpPr/>
          <p:nvPr/>
        </p:nvSpPr>
        <p:spPr>
          <a:xfrm>
            <a:off x="72008" y="3717032"/>
            <a:ext cx="2555776" cy="3165058"/>
          </a:xfrm>
          <a:prstGeom prst="round2Diag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/>
              <a:t>ВОПРОС 3: Этим способом ацетилен получают в лаборатории.</a:t>
            </a:r>
            <a:endParaRPr lang="ru-RU" dirty="0"/>
          </a:p>
        </p:txBody>
      </p:sp>
      <p:sp>
        <p:nvSpPr>
          <p:cNvPr id="89" name="Скругленный прямоугольник 88"/>
          <p:cNvSpPr/>
          <p:nvPr/>
        </p:nvSpPr>
        <p:spPr>
          <a:xfrm>
            <a:off x="3812513" y="1092031"/>
            <a:ext cx="424727" cy="285750"/>
          </a:xfrm>
          <a:prstGeom prst="roundRect">
            <a:avLst/>
          </a:prstGeom>
          <a:ln>
            <a:solidFill>
              <a:schemeClr val="accent4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dirty="0" smtClean="0">
                <a:solidFill>
                  <a:srgbClr val="FF0000"/>
                </a:solidFill>
              </a:rPr>
              <a:t>3</a:t>
            </a:r>
            <a:endParaRPr lang="ru-RU" sz="1400" dirty="0">
              <a:solidFill>
                <a:srgbClr val="FF0000"/>
              </a:solidFill>
            </a:endParaRPr>
          </a:p>
        </p:txBody>
      </p:sp>
      <p:sp>
        <p:nvSpPr>
          <p:cNvPr id="95" name="Прямоугольник с двумя скругленными противолежащими углами 94"/>
          <p:cNvSpPr/>
          <p:nvPr/>
        </p:nvSpPr>
        <p:spPr>
          <a:xfrm>
            <a:off x="72008" y="3717032"/>
            <a:ext cx="2555776" cy="3165058"/>
          </a:xfrm>
          <a:prstGeom prst="round2Diag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/>
              <a:t>ВОПРОС 4: Родоначальник гомологического ряда </a:t>
            </a:r>
            <a:r>
              <a:rPr lang="ru-RU" dirty="0" err="1" smtClean="0"/>
              <a:t>алкинов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92" name="Скругленный прямоугольник 91"/>
          <p:cNvSpPr/>
          <p:nvPr/>
        </p:nvSpPr>
        <p:spPr>
          <a:xfrm>
            <a:off x="4863207" y="18148"/>
            <a:ext cx="285750" cy="441955"/>
          </a:xfrm>
          <a:prstGeom prst="roundRect">
            <a:avLst/>
          </a:prstGeom>
          <a:ln>
            <a:solidFill>
              <a:schemeClr val="accent4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dirty="0">
                <a:solidFill>
                  <a:srgbClr val="FF0000"/>
                </a:solidFill>
              </a:rPr>
              <a:t>4</a:t>
            </a:r>
          </a:p>
        </p:txBody>
      </p:sp>
      <p:sp>
        <p:nvSpPr>
          <p:cNvPr id="96" name="Прямоугольник с двумя скругленными противолежащими углами 95"/>
          <p:cNvSpPr/>
          <p:nvPr/>
        </p:nvSpPr>
        <p:spPr>
          <a:xfrm>
            <a:off x="72008" y="3717032"/>
            <a:ext cx="2555776" cy="3165058"/>
          </a:xfrm>
          <a:prstGeom prst="round2Diag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/>
              <a:t>ВОПРОС 5: Под его руководством был построен первый в России завод синтетического каучука. </a:t>
            </a:r>
            <a:endParaRPr lang="ru-RU" dirty="0"/>
          </a:p>
        </p:txBody>
      </p:sp>
      <p:sp>
        <p:nvSpPr>
          <p:cNvPr id="87" name="Скругленный прямоугольник 86"/>
          <p:cNvSpPr/>
          <p:nvPr/>
        </p:nvSpPr>
        <p:spPr>
          <a:xfrm>
            <a:off x="6898982" y="2891459"/>
            <a:ext cx="424727" cy="285750"/>
          </a:xfrm>
          <a:prstGeom prst="roundRect">
            <a:avLst/>
          </a:prstGeom>
          <a:ln>
            <a:solidFill>
              <a:schemeClr val="accent4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dirty="0" smtClean="0">
                <a:solidFill>
                  <a:srgbClr val="FF0000"/>
                </a:solidFill>
              </a:rPr>
              <a:t>5</a:t>
            </a:r>
            <a:endParaRPr lang="ru-RU" sz="1400" dirty="0">
              <a:solidFill>
                <a:srgbClr val="FF0000"/>
              </a:solidFill>
            </a:endParaRPr>
          </a:p>
        </p:txBody>
      </p:sp>
      <p:sp>
        <p:nvSpPr>
          <p:cNvPr id="97" name="Прямоугольник с двумя скругленными противолежащими углами 96"/>
          <p:cNvSpPr/>
          <p:nvPr/>
        </p:nvSpPr>
        <p:spPr>
          <a:xfrm>
            <a:off x="72008" y="3717032"/>
            <a:ext cx="2555776" cy="3165058"/>
          </a:xfrm>
          <a:prstGeom prst="round2Diag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/>
              <a:t>ВОПРОС 6: Его получают дегидрированием бутана.</a:t>
            </a:r>
            <a:endParaRPr lang="ru-RU" dirty="0"/>
          </a:p>
        </p:txBody>
      </p:sp>
      <p:sp>
        <p:nvSpPr>
          <p:cNvPr id="91" name="Скругленный прямоугольник 90"/>
          <p:cNvSpPr/>
          <p:nvPr/>
        </p:nvSpPr>
        <p:spPr>
          <a:xfrm>
            <a:off x="4305333" y="5115596"/>
            <a:ext cx="424727" cy="285750"/>
          </a:xfrm>
          <a:prstGeom prst="roundRect">
            <a:avLst/>
          </a:prstGeom>
          <a:ln>
            <a:solidFill>
              <a:schemeClr val="accent4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dirty="0" smtClean="0">
                <a:solidFill>
                  <a:srgbClr val="FF0000"/>
                </a:solidFill>
              </a:rPr>
              <a:t>6</a:t>
            </a:r>
            <a:endParaRPr lang="ru-RU" sz="1400" dirty="0">
              <a:solidFill>
                <a:srgbClr val="FF0000"/>
              </a:solidFill>
            </a:endParaRPr>
          </a:p>
        </p:txBody>
      </p:sp>
      <p:sp>
        <p:nvSpPr>
          <p:cNvPr id="98" name="Прямоугольник с двумя скругленными противолежащими углами 97"/>
          <p:cNvSpPr/>
          <p:nvPr/>
        </p:nvSpPr>
        <p:spPr>
          <a:xfrm>
            <a:off x="107504" y="3717032"/>
            <a:ext cx="2555776" cy="3165058"/>
          </a:xfrm>
          <a:prstGeom prst="round2Diag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/>
              <a:t>ВОПРОС </a:t>
            </a:r>
            <a:r>
              <a:rPr lang="ru-RU" dirty="0"/>
              <a:t>7</a:t>
            </a:r>
            <a:r>
              <a:rPr lang="ru-RU" dirty="0" smtClean="0"/>
              <a:t>: Упругое и пластичное вещество, добываемое индейцами из млечного сока южно-американского дерева гевеи. </a:t>
            </a:r>
            <a:endParaRPr lang="ru-RU" dirty="0"/>
          </a:p>
        </p:txBody>
      </p:sp>
      <p:sp>
        <p:nvSpPr>
          <p:cNvPr id="85" name="Скругленный прямоугольник 84"/>
          <p:cNvSpPr/>
          <p:nvPr/>
        </p:nvSpPr>
        <p:spPr>
          <a:xfrm>
            <a:off x="5720947" y="1856032"/>
            <a:ext cx="285750" cy="441955"/>
          </a:xfrm>
          <a:prstGeom prst="roundRect">
            <a:avLst/>
          </a:prstGeom>
          <a:ln>
            <a:solidFill>
              <a:schemeClr val="accent4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dirty="0" smtClean="0">
                <a:solidFill>
                  <a:srgbClr val="FF0000"/>
                </a:solidFill>
              </a:rPr>
              <a:t>7</a:t>
            </a:r>
            <a:endParaRPr lang="ru-RU" sz="1400" dirty="0">
              <a:solidFill>
                <a:srgbClr val="FF0000"/>
              </a:solidFill>
            </a:endParaRPr>
          </a:p>
        </p:txBody>
      </p:sp>
      <p:sp>
        <p:nvSpPr>
          <p:cNvPr id="99" name="Прямоугольник с двумя скругленными противолежащими углами 98"/>
          <p:cNvSpPr/>
          <p:nvPr/>
        </p:nvSpPr>
        <p:spPr>
          <a:xfrm>
            <a:off x="107504" y="3717032"/>
            <a:ext cx="2555776" cy="3165058"/>
          </a:xfrm>
          <a:prstGeom prst="round2Diag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/>
              <a:t>ВОПРОС 8: Этому процессу подвергается натуральный каучук для улучшения своего качества.</a:t>
            </a:r>
            <a:endParaRPr lang="ru-RU" dirty="0"/>
          </a:p>
        </p:txBody>
      </p:sp>
      <p:sp>
        <p:nvSpPr>
          <p:cNvPr id="90" name="Скругленный прямоугольник 89"/>
          <p:cNvSpPr/>
          <p:nvPr/>
        </p:nvSpPr>
        <p:spPr>
          <a:xfrm>
            <a:off x="8226968" y="181973"/>
            <a:ext cx="424727" cy="285750"/>
          </a:xfrm>
          <a:prstGeom prst="roundRect">
            <a:avLst/>
          </a:prstGeom>
          <a:ln>
            <a:solidFill>
              <a:schemeClr val="accent4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dirty="0" smtClean="0">
                <a:solidFill>
                  <a:srgbClr val="FF0000"/>
                </a:solidFill>
              </a:rPr>
              <a:t>8</a:t>
            </a:r>
            <a:endParaRPr lang="ru-RU" sz="1400" dirty="0">
              <a:solidFill>
                <a:srgbClr val="FF0000"/>
              </a:solidFill>
            </a:endParaRPr>
          </a:p>
        </p:txBody>
      </p:sp>
      <p:sp>
        <p:nvSpPr>
          <p:cNvPr id="100" name="Штриховая стрелка вправо 99">
            <a:hlinkClick r:id="" action="ppaction://hlinkshowjump?jump=previousslide"/>
          </p:cNvPr>
          <p:cNvSpPr/>
          <p:nvPr/>
        </p:nvSpPr>
        <p:spPr>
          <a:xfrm rot="10800000">
            <a:off x="7992888" y="6469010"/>
            <a:ext cx="323528" cy="290302"/>
          </a:xfrm>
          <a:prstGeom prst="stripedRightArrow">
            <a:avLst/>
          </a:prstGeom>
          <a:ln>
            <a:solidFill>
              <a:schemeClr val="accent4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1400" dirty="0">
              <a:solidFill>
                <a:srgbClr val="FF0000"/>
              </a:solidFill>
            </a:endParaRPr>
          </a:p>
        </p:txBody>
      </p:sp>
      <p:sp>
        <p:nvSpPr>
          <p:cNvPr id="101" name="Скругленный прямоугольник 100"/>
          <p:cNvSpPr/>
          <p:nvPr/>
        </p:nvSpPr>
        <p:spPr>
          <a:xfrm>
            <a:off x="2940149" y="944138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02" name="Скругленный прямоугольник 101"/>
          <p:cNvSpPr/>
          <p:nvPr/>
        </p:nvSpPr>
        <p:spPr>
          <a:xfrm>
            <a:off x="2940149" y="1391104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03" name="Скругленный прямоугольник 102"/>
          <p:cNvSpPr/>
          <p:nvPr/>
        </p:nvSpPr>
        <p:spPr>
          <a:xfrm>
            <a:off x="2932624" y="1847523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04" name="Скругленный прямоугольник 103"/>
          <p:cNvSpPr/>
          <p:nvPr/>
        </p:nvSpPr>
        <p:spPr>
          <a:xfrm>
            <a:off x="2932462" y="2298558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05" name="Скругленный прямоугольник 104"/>
          <p:cNvSpPr/>
          <p:nvPr/>
        </p:nvSpPr>
        <p:spPr>
          <a:xfrm>
            <a:off x="2940149" y="2747146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06" name="Скругленный прямоугольник 105"/>
          <p:cNvSpPr/>
          <p:nvPr/>
        </p:nvSpPr>
        <p:spPr>
          <a:xfrm>
            <a:off x="2924776" y="3169199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07" name="Скругленный прямоугольник 106"/>
          <p:cNvSpPr/>
          <p:nvPr/>
        </p:nvSpPr>
        <p:spPr>
          <a:xfrm>
            <a:off x="2940149" y="3630594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08" name="Скругленный прямоугольник 107"/>
          <p:cNvSpPr/>
          <p:nvPr/>
        </p:nvSpPr>
        <p:spPr>
          <a:xfrm>
            <a:off x="2495097" y="3172348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09" name="Скругленный прямоугольник 108"/>
          <p:cNvSpPr/>
          <p:nvPr/>
        </p:nvSpPr>
        <p:spPr>
          <a:xfrm>
            <a:off x="3380249" y="3175996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0" name="Скругленный прямоугольник 109"/>
          <p:cNvSpPr/>
          <p:nvPr/>
        </p:nvSpPr>
        <p:spPr>
          <a:xfrm>
            <a:off x="3812513" y="3178131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1" name="Скругленный прямоугольник 110"/>
          <p:cNvSpPr/>
          <p:nvPr/>
        </p:nvSpPr>
        <p:spPr>
          <a:xfrm>
            <a:off x="4258008" y="3181585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3" name="Скругленный прямоугольник 112"/>
          <p:cNvSpPr/>
          <p:nvPr/>
        </p:nvSpPr>
        <p:spPr>
          <a:xfrm>
            <a:off x="3820349" y="1362174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4" name="Скругленный прямоугольник 113"/>
          <p:cNvSpPr/>
          <p:nvPr/>
        </p:nvSpPr>
        <p:spPr>
          <a:xfrm>
            <a:off x="3820349" y="1810469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5" name="Скругленный прямоугольник 114"/>
          <p:cNvSpPr/>
          <p:nvPr/>
        </p:nvSpPr>
        <p:spPr>
          <a:xfrm>
            <a:off x="3812824" y="2267354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6" name="Скругленный прямоугольник 115"/>
          <p:cNvSpPr/>
          <p:nvPr/>
        </p:nvSpPr>
        <p:spPr>
          <a:xfrm>
            <a:off x="3820349" y="2715881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7" name="Скругленный прямоугольник 116"/>
          <p:cNvSpPr/>
          <p:nvPr/>
        </p:nvSpPr>
        <p:spPr>
          <a:xfrm>
            <a:off x="3817908" y="3630593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8" name="Скругленный прямоугольник 117"/>
          <p:cNvSpPr/>
          <p:nvPr/>
        </p:nvSpPr>
        <p:spPr>
          <a:xfrm>
            <a:off x="3812513" y="4089730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9" name="Скругленный прямоугольник 118"/>
          <p:cNvSpPr/>
          <p:nvPr/>
        </p:nvSpPr>
        <p:spPr>
          <a:xfrm>
            <a:off x="3812824" y="4541030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20" name="Скругленный прямоугольник 119"/>
          <p:cNvSpPr/>
          <p:nvPr/>
        </p:nvSpPr>
        <p:spPr>
          <a:xfrm>
            <a:off x="3820349" y="4986694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21" name="Скругленный прямоугольник 120"/>
          <p:cNvSpPr/>
          <p:nvPr/>
        </p:nvSpPr>
        <p:spPr>
          <a:xfrm>
            <a:off x="5148957" y="8179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22" name="Скругленный прямоугольник 121"/>
          <p:cNvSpPr/>
          <p:nvPr/>
        </p:nvSpPr>
        <p:spPr>
          <a:xfrm>
            <a:off x="5148957" y="459214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23" name="Скругленный прямоугольник 122"/>
          <p:cNvSpPr/>
          <p:nvPr/>
        </p:nvSpPr>
        <p:spPr>
          <a:xfrm>
            <a:off x="5148957" y="910249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24" name="Скругленный прямоугольник 123"/>
          <p:cNvSpPr/>
          <p:nvPr/>
        </p:nvSpPr>
        <p:spPr>
          <a:xfrm>
            <a:off x="5155032" y="1359434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25" name="Скругленный прямоугольник 124"/>
          <p:cNvSpPr/>
          <p:nvPr/>
        </p:nvSpPr>
        <p:spPr>
          <a:xfrm>
            <a:off x="5142068" y="1822057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26" name="Скругленный прямоугольник 125"/>
          <p:cNvSpPr/>
          <p:nvPr/>
        </p:nvSpPr>
        <p:spPr>
          <a:xfrm>
            <a:off x="5142068" y="2261504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27" name="Скругленный прямоугольник 126"/>
          <p:cNvSpPr/>
          <p:nvPr/>
        </p:nvSpPr>
        <p:spPr>
          <a:xfrm>
            <a:off x="5142068" y="2712804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28" name="Скругленный прямоугольник 127"/>
          <p:cNvSpPr/>
          <p:nvPr/>
        </p:nvSpPr>
        <p:spPr>
          <a:xfrm>
            <a:off x="5142068" y="3172348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29" name="Скругленный прямоугольник 128"/>
          <p:cNvSpPr/>
          <p:nvPr/>
        </p:nvSpPr>
        <p:spPr>
          <a:xfrm>
            <a:off x="4693024" y="3179559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30" name="Скругленный прямоугольник 129"/>
          <p:cNvSpPr/>
          <p:nvPr/>
        </p:nvSpPr>
        <p:spPr>
          <a:xfrm>
            <a:off x="6018782" y="1850649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31" name="Скругленный прямоугольник 130"/>
          <p:cNvSpPr/>
          <p:nvPr/>
        </p:nvSpPr>
        <p:spPr>
          <a:xfrm>
            <a:off x="6458882" y="1853208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32" name="Скругленный прямоугольник 131"/>
          <p:cNvSpPr/>
          <p:nvPr/>
        </p:nvSpPr>
        <p:spPr>
          <a:xfrm>
            <a:off x="6896419" y="1849474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33" name="Скругленный прямоугольник 132"/>
          <p:cNvSpPr/>
          <p:nvPr/>
        </p:nvSpPr>
        <p:spPr>
          <a:xfrm>
            <a:off x="7336242" y="1850649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34" name="Скругленный прямоугольник 133"/>
          <p:cNvSpPr/>
          <p:nvPr/>
        </p:nvSpPr>
        <p:spPr>
          <a:xfrm>
            <a:off x="7786868" y="1844484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35" name="Скругленный прямоугольник 134"/>
          <p:cNvSpPr/>
          <p:nvPr/>
        </p:nvSpPr>
        <p:spPr>
          <a:xfrm>
            <a:off x="8235638" y="1837254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36" name="Скругленный прямоугольник 135"/>
          <p:cNvSpPr/>
          <p:nvPr/>
        </p:nvSpPr>
        <p:spPr>
          <a:xfrm>
            <a:off x="8235638" y="477682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37" name="Скругленный прямоугольник 136"/>
          <p:cNvSpPr/>
          <p:nvPr/>
        </p:nvSpPr>
        <p:spPr>
          <a:xfrm>
            <a:off x="8235638" y="918757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38" name="Скругленный прямоугольник 137"/>
          <p:cNvSpPr/>
          <p:nvPr/>
        </p:nvSpPr>
        <p:spPr>
          <a:xfrm>
            <a:off x="8238445" y="1370683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39" name="Скругленный прямоугольник 138"/>
          <p:cNvSpPr/>
          <p:nvPr/>
        </p:nvSpPr>
        <p:spPr>
          <a:xfrm>
            <a:off x="8235638" y="2281601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40" name="Скругленный прямоугольник 139"/>
          <p:cNvSpPr/>
          <p:nvPr/>
        </p:nvSpPr>
        <p:spPr>
          <a:xfrm>
            <a:off x="8238445" y="2726673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41" name="Скругленный прямоугольник 140"/>
          <p:cNvSpPr/>
          <p:nvPr/>
        </p:nvSpPr>
        <p:spPr>
          <a:xfrm>
            <a:off x="8238445" y="3179362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42" name="Скругленный прямоугольник 141"/>
          <p:cNvSpPr/>
          <p:nvPr/>
        </p:nvSpPr>
        <p:spPr>
          <a:xfrm>
            <a:off x="8678545" y="3172348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43" name="Скругленный прямоугольник 142"/>
          <p:cNvSpPr/>
          <p:nvPr/>
        </p:nvSpPr>
        <p:spPr>
          <a:xfrm>
            <a:off x="5578682" y="3188358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44" name="Скругленный прямоугольник 143"/>
          <p:cNvSpPr/>
          <p:nvPr/>
        </p:nvSpPr>
        <p:spPr>
          <a:xfrm>
            <a:off x="6035138" y="3184504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45" name="Скругленный прямоугольник 144"/>
          <p:cNvSpPr/>
          <p:nvPr/>
        </p:nvSpPr>
        <p:spPr>
          <a:xfrm>
            <a:off x="6459715" y="3172348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46" name="Скругленный прямоугольник 145"/>
          <p:cNvSpPr/>
          <p:nvPr/>
        </p:nvSpPr>
        <p:spPr>
          <a:xfrm>
            <a:off x="6915338" y="3172347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47" name="Скругленный прямоугольник 146"/>
          <p:cNvSpPr/>
          <p:nvPr/>
        </p:nvSpPr>
        <p:spPr>
          <a:xfrm>
            <a:off x="7367249" y="3172346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48" name="Скругленный прямоугольник 147"/>
          <p:cNvSpPr/>
          <p:nvPr/>
        </p:nvSpPr>
        <p:spPr>
          <a:xfrm>
            <a:off x="7807349" y="3172348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49" name="Скругленный прямоугольник 148"/>
          <p:cNvSpPr/>
          <p:nvPr/>
        </p:nvSpPr>
        <p:spPr>
          <a:xfrm>
            <a:off x="8244046" y="3631892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50" name="Скругленный прямоугольник 149"/>
          <p:cNvSpPr/>
          <p:nvPr/>
        </p:nvSpPr>
        <p:spPr>
          <a:xfrm>
            <a:off x="8238445" y="4090138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51" name="Скругленный прямоугольник 150"/>
          <p:cNvSpPr/>
          <p:nvPr/>
        </p:nvSpPr>
        <p:spPr>
          <a:xfrm>
            <a:off x="8238445" y="4544168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52" name="Скругленный прямоугольник 151"/>
          <p:cNvSpPr/>
          <p:nvPr/>
        </p:nvSpPr>
        <p:spPr>
          <a:xfrm>
            <a:off x="8244046" y="4995203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53" name="Скругленный прямоугольник 152"/>
          <p:cNvSpPr/>
          <p:nvPr/>
        </p:nvSpPr>
        <p:spPr>
          <a:xfrm>
            <a:off x="8244432" y="5430599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54" name="Скругленный прямоугольник 153"/>
          <p:cNvSpPr/>
          <p:nvPr/>
        </p:nvSpPr>
        <p:spPr>
          <a:xfrm>
            <a:off x="6934618" y="3631892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55" name="Скругленный прямоугольник 154"/>
          <p:cNvSpPr/>
          <p:nvPr/>
        </p:nvSpPr>
        <p:spPr>
          <a:xfrm>
            <a:off x="6928327" y="4077495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56" name="Скругленный прямоугольник 155"/>
          <p:cNvSpPr/>
          <p:nvPr/>
        </p:nvSpPr>
        <p:spPr>
          <a:xfrm>
            <a:off x="6927149" y="4526793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57" name="Скругленный прямоугольник 156"/>
          <p:cNvSpPr/>
          <p:nvPr/>
        </p:nvSpPr>
        <p:spPr>
          <a:xfrm>
            <a:off x="6934618" y="4977828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58" name="Скругленный прямоугольник 157"/>
          <p:cNvSpPr/>
          <p:nvPr/>
        </p:nvSpPr>
        <p:spPr>
          <a:xfrm>
            <a:off x="6934618" y="5409852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59" name="Скругленный прямоугольник 158"/>
          <p:cNvSpPr/>
          <p:nvPr/>
        </p:nvSpPr>
        <p:spPr>
          <a:xfrm>
            <a:off x="6934618" y="5854275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60" name="Скругленный прямоугольник 159"/>
          <p:cNvSpPr/>
          <p:nvPr/>
        </p:nvSpPr>
        <p:spPr>
          <a:xfrm>
            <a:off x="7383581" y="5403240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61" name="Скругленный прямоугольник 160"/>
          <p:cNvSpPr/>
          <p:nvPr/>
        </p:nvSpPr>
        <p:spPr>
          <a:xfrm>
            <a:off x="4312227" y="5403239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62" name="Скругленный прямоугольник 161"/>
          <p:cNvSpPr/>
          <p:nvPr/>
        </p:nvSpPr>
        <p:spPr>
          <a:xfrm>
            <a:off x="4736469" y="5409384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63" name="Скругленный прямоугольник 162"/>
          <p:cNvSpPr/>
          <p:nvPr/>
        </p:nvSpPr>
        <p:spPr>
          <a:xfrm>
            <a:off x="5170350" y="5404274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64" name="Скругленный прямоугольник 163"/>
          <p:cNvSpPr/>
          <p:nvPr/>
        </p:nvSpPr>
        <p:spPr>
          <a:xfrm>
            <a:off x="5608843" y="5409855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65" name="Скругленный прямоугольник 164"/>
          <p:cNvSpPr/>
          <p:nvPr/>
        </p:nvSpPr>
        <p:spPr>
          <a:xfrm>
            <a:off x="6061845" y="5403238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66" name="Скругленный прямоугольник 165"/>
          <p:cNvSpPr/>
          <p:nvPr/>
        </p:nvSpPr>
        <p:spPr>
          <a:xfrm>
            <a:off x="6487049" y="5403237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660269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>
        <p14:window dir="vert"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6"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8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8"/>
                  </p:tgtEl>
                </p:cond>
              </p:nextCondLst>
            </p:seq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8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>
                      <p:stCondLst>
                        <p:cond delay="0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9"/>
                  </p:tgtEl>
                </p:cond>
              </p:nextCondLst>
            </p:seq>
            <p:seq concurrent="1" nextAc="seek">
              <p:cTn id="35" restart="whenNotActive" fill="hold" evtFilter="cancelBubble" nodeType="interactiveSeq">
                <p:stCondLst>
                  <p:cond evt="onClick" delay="0">
                    <p:tgtEl>
                      <p:spTgt spid="9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6" fill="hold">
                      <p:stCondLst>
                        <p:cond delay="0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2"/>
                  </p:tgtEl>
                </p:cond>
              </p:nextCondLst>
            </p:seq>
            <p:seq concurrent="1" nextAc="seek">
              <p:cTn id="46" restart="whenNotActive" fill="hold" evtFilter="cancelBubble" nodeType="interactiveSeq">
                <p:stCondLst>
                  <p:cond evt="onClick" delay="0">
                    <p:tgtEl>
                      <p:spTgt spid="8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7" fill="hold">
                      <p:stCondLst>
                        <p:cond delay="0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5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7"/>
                  </p:tgtEl>
                </p:cond>
              </p:nextCondLst>
            </p:seq>
            <p:seq concurrent="1" nextAc="seek">
              <p:cTn id="57" restart="whenNotActive" fill="hold" evtFilter="cancelBubble" nodeType="interactiveSeq">
                <p:stCondLst>
                  <p:cond evt="onClick" delay="0">
                    <p:tgtEl>
                      <p:spTgt spid="9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8" fill="hold">
                      <p:stCondLst>
                        <p:cond delay="0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1"/>
                  </p:tgtEl>
                </p:cond>
              </p:nextCondLst>
            </p:seq>
            <p:seq concurrent="1" nextAc="seek">
              <p:cTn id="68" restart="whenNotActive" fill="hold" evtFilter="cancelBubble" nodeType="interactiveSeq">
                <p:stCondLst>
                  <p:cond evt="onClick" delay="0">
                    <p:tgtEl>
                      <p:spTgt spid="8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9" fill="hold">
                      <p:stCondLst>
                        <p:cond delay="0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7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5"/>
                  </p:tgtEl>
                </p:cond>
              </p:nextCondLst>
            </p:seq>
            <p:seq concurrent="1" nextAc="seek">
              <p:cTn id="79" restart="whenNotActive" fill="hold" evtFilter="cancelBubble" nodeType="interactiveSeq">
                <p:stCondLst>
                  <p:cond evt="onClick" delay="0">
                    <p:tgtEl>
                      <p:spTgt spid="9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0" fill="hold">
                      <p:stCondLst>
                        <p:cond delay="0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8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0"/>
                  </p:tgtEl>
                </p:cond>
              </p:nextCondLst>
            </p:seq>
            <p:seq concurrent="1" nextAc="seek">
              <p:cTn id="90" restart="whenNotActive" fill="hold" evtFilter="cancelBubble" nodeType="interactiveSeq">
                <p:stCondLst>
                  <p:cond evt="onClick" delay="0">
                    <p:tgtEl>
                      <p:spTgt spid="10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1" fill="hold">
                      <p:stCondLst>
                        <p:cond delay="0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2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2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2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1"/>
                  </p:tgtEl>
                </p:cond>
              </p:nextCondLst>
            </p:seq>
            <p:seq concurrent="1" nextAc="seek">
              <p:cTn id="100" restart="whenNotActive" fill="hold" evtFilter="cancelBubble" nodeType="interactiveSeq">
                <p:stCondLst>
                  <p:cond evt="onClick" delay="0">
                    <p:tgtEl>
                      <p:spTgt spid="10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1" fill="hold">
                      <p:stCondLst>
                        <p:cond delay="0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2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8" dur="2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2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"/>
                  </p:tgtEl>
                </p:cond>
              </p:nextCondLst>
            </p:seq>
            <p:seq concurrent="1" nextAc="seek">
              <p:cTn id="110" restart="whenNotActive" fill="hold" evtFilter="cancelBubble" nodeType="interactiveSeq">
                <p:stCondLst>
                  <p:cond evt="onClick" delay="0">
                    <p:tgtEl>
                      <p:spTgt spid="10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1" fill="hold">
                      <p:stCondLst>
                        <p:cond delay="0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2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8" dur="2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2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"/>
                  </p:tgtEl>
                </p:cond>
              </p:nextCondLst>
            </p:seq>
            <p:seq concurrent="1" nextAc="seek">
              <p:cTn id="120" restart="whenNotActive" fill="hold" evtFilter="cancelBubble" nodeType="interactiveSeq">
                <p:stCondLst>
                  <p:cond evt="onClick" delay="0">
                    <p:tgtEl>
                      <p:spTgt spid="10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1" fill="hold">
                      <p:stCondLst>
                        <p:cond delay="0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5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2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8" dur="2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2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4"/>
                  </p:tgtEl>
                </p:cond>
              </p:nextCondLst>
            </p:seq>
            <p:seq concurrent="1" nextAc="seek">
              <p:cTn id="130" restart="whenNotActive" fill="hold" evtFilter="cancelBubble" nodeType="interactiveSeq">
                <p:stCondLst>
                  <p:cond evt="onClick" delay="0">
                    <p:tgtEl>
                      <p:spTgt spid="10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1" fill="hold">
                      <p:stCondLst>
                        <p:cond delay="0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2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8" dur="2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2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5"/>
                  </p:tgtEl>
                </p:cond>
              </p:nextCondLst>
            </p:seq>
            <p:seq concurrent="1" nextAc="seek">
              <p:cTn id="140" restart="whenNotActive" fill="hold" evtFilter="cancelBubble" nodeType="interactiveSeq">
                <p:stCondLst>
                  <p:cond evt="onClick" delay="0">
                    <p:tgtEl>
                      <p:spTgt spid="10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1" fill="hold">
                      <p:stCondLst>
                        <p:cond delay="0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6"/>
                  </p:tgtEl>
                </p:cond>
              </p:nextCondLst>
            </p:seq>
            <p:seq concurrent="1" nextAc="seek">
              <p:cTn id="150" restart="whenNotActive" fill="hold" evtFilter="cancelBubble" nodeType="interactiveSeq">
                <p:stCondLst>
                  <p:cond evt="onClick" delay="0">
                    <p:tgtEl>
                      <p:spTgt spid="10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1" fill="hold">
                      <p:stCondLst>
                        <p:cond delay="0"/>
                      </p:stCondLst>
                      <p:childTnLst>
                        <p:par>
                          <p:cTn id="152" fill="hold">
                            <p:stCondLst>
                              <p:cond delay="0"/>
                            </p:stCondLst>
                            <p:childTnLst>
                              <p:par>
                                <p:cTn id="15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5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7" dur="2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8" dur="2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2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7"/>
                  </p:tgtEl>
                </p:cond>
              </p:nextCondLst>
            </p:seq>
            <p:seq concurrent="1" nextAc="seek">
              <p:cTn id="160" restart="whenNotActive" fill="hold" evtFilter="cancelBubble" nodeType="interactiveSeq">
                <p:stCondLst>
                  <p:cond evt="onClick" delay="0">
                    <p:tgtEl>
                      <p:spTgt spid="10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1" fill="hold">
                      <p:stCondLst>
                        <p:cond delay="0"/>
                      </p:stCondLst>
                      <p:childTnLst>
                        <p:par>
                          <p:cTn id="162" fill="hold">
                            <p:stCondLst>
                              <p:cond delay="0"/>
                            </p:stCondLst>
                            <p:childTnLst>
                              <p:par>
                                <p:cTn id="16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5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8"/>
                  </p:tgtEl>
                </p:cond>
              </p:nextCondLst>
            </p:seq>
            <p:seq concurrent="1" nextAc="seek">
              <p:cTn id="170" restart="whenNotActive" fill="hold" evtFilter="cancelBubble" nodeType="interactiveSeq">
                <p:stCondLst>
                  <p:cond evt="onClick" delay="0">
                    <p:tgtEl>
                      <p:spTgt spid="10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1" fill="hold">
                      <p:stCondLst>
                        <p:cond delay="0"/>
                      </p:stCondLst>
                      <p:childTnLst>
                        <p:par>
                          <p:cTn id="172" fill="hold">
                            <p:stCondLst>
                              <p:cond delay="0"/>
                            </p:stCondLst>
                            <p:childTnLst>
                              <p:par>
                                <p:cTn id="17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5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8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9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9"/>
                  </p:tgtEl>
                </p:cond>
              </p:nextCondLst>
            </p:seq>
            <p:seq concurrent="1" nextAc="seek">
              <p:cTn id="180" restart="whenNotActive" fill="hold" evtFilter="cancelBubble" nodeType="interactiveSeq">
                <p:stCondLst>
                  <p:cond evt="onClick" delay="0">
                    <p:tgtEl>
                      <p:spTgt spid="1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1" fill="hold">
                      <p:stCondLst>
                        <p:cond delay="0"/>
                      </p:stCondLst>
                      <p:childTnLst>
                        <p:par>
                          <p:cTn id="182" fill="hold">
                            <p:stCondLst>
                              <p:cond delay="0"/>
                            </p:stCondLst>
                            <p:childTnLst>
                              <p:par>
                                <p:cTn id="18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5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8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9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0"/>
                  </p:tgtEl>
                </p:cond>
              </p:nextCondLst>
            </p:seq>
            <p:seq concurrent="1" nextAc="seek">
              <p:cTn id="190" restart="whenNotActive" fill="hold" evtFilter="cancelBubble" nodeType="interactiveSeq">
                <p:stCondLst>
                  <p:cond evt="onClick" delay="0">
                    <p:tgtEl>
                      <p:spTgt spid="1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1" fill="hold">
                      <p:stCondLst>
                        <p:cond delay="0"/>
                      </p:stCondLst>
                      <p:childTnLst>
                        <p:par>
                          <p:cTn id="192" fill="hold">
                            <p:stCondLst>
                              <p:cond delay="0"/>
                            </p:stCondLst>
                            <p:childTnLst>
                              <p:par>
                                <p:cTn id="19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5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8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9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1"/>
                  </p:tgtEl>
                </p:cond>
              </p:nextCondLst>
            </p:seq>
            <p:seq concurrent="1" nextAc="seek">
              <p:cTn id="200" restart="whenNotActive" fill="hold" evtFilter="cancelBubble" nodeType="interactiveSeq">
                <p:stCondLst>
                  <p:cond evt="onClick" delay="0">
                    <p:tgtEl>
                      <p:spTgt spid="1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1" fill="hold">
                      <p:stCondLst>
                        <p:cond delay="0"/>
                      </p:stCondLst>
                      <p:childTnLst>
                        <p:par>
                          <p:cTn id="202" fill="hold">
                            <p:stCondLst>
                              <p:cond delay="0"/>
                            </p:stCondLst>
                            <p:childTnLst>
                              <p:par>
                                <p:cTn id="20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5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7" dur="2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8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9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3"/>
                  </p:tgtEl>
                </p:cond>
              </p:nextCondLst>
            </p:seq>
            <p:seq concurrent="1" nextAc="seek">
              <p:cTn id="210" restart="whenNotActive" fill="hold" evtFilter="cancelBubble" nodeType="interactiveSeq">
                <p:stCondLst>
                  <p:cond evt="onClick" delay="0">
                    <p:tgtEl>
                      <p:spTgt spid="1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1" fill="hold">
                      <p:stCondLst>
                        <p:cond delay="0"/>
                      </p:stCondLst>
                      <p:childTnLst>
                        <p:par>
                          <p:cTn id="212" fill="hold">
                            <p:stCondLst>
                              <p:cond delay="0"/>
                            </p:stCondLst>
                            <p:childTnLst>
                              <p:par>
                                <p:cTn id="21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5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7" dur="2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8" dur="2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9" dur="2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4"/>
                  </p:tgtEl>
                </p:cond>
              </p:nextCondLst>
            </p:seq>
            <p:seq concurrent="1" nextAc="seek">
              <p:cTn id="220" restart="whenNotActive" fill="hold" evtFilter="cancelBubble" nodeType="interactiveSeq">
                <p:stCondLst>
                  <p:cond evt="onClick" delay="0">
                    <p:tgtEl>
                      <p:spTgt spid="1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1" fill="hold">
                      <p:stCondLst>
                        <p:cond delay="0"/>
                      </p:stCondLst>
                      <p:childTnLst>
                        <p:par>
                          <p:cTn id="222" fill="hold">
                            <p:stCondLst>
                              <p:cond delay="0"/>
                            </p:stCondLst>
                            <p:childTnLst>
                              <p:par>
                                <p:cTn id="22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5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7" dur="2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8" dur="2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9" dur="2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5"/>
                  </p:tgtEl>
                </p:cond>
              </p:nextCondLst>
            </p:seq>
            <p:seq concurrent="1" nextAc="seek">
              <p:cTn id="230" restart="whenNotActive" fill="hold" evtFilter="cancelBubble" nodeType="interactiveSeq">
                <p:stCondLst>
                  <p:cond evt="onClick" delay="0">
                    <p:tgtEl>
                      <p:spTgt spid="1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1" fill="hold">
                      <p:stCondLst>
                        <p:cond delay="0"/>
                      </p:stCondLst>
                      <p:childTnLst>
                        <p:par>
                          <p:cTn id="232" fill="hold">
                            <p:stCondLst>
                              <p:cond delay="0"/>
                            </p:stCondLst>
                            <p:childTnLst>
                              <p:par>
                                <p:cTn id="23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5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7" dur="2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8" dur="2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9" dur="2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6"/>
                  </p:tgtEl>
                </p:cond>
              </p:nextCondLst>
            </p:seq>
            <p:seq concurrent="1" nextAc="seek">
              <p:cTn id="240" restart="whenNotActive" fill="hold" evtFilter="cancelBubble" nodeType="interactiveSeq">
                <p:stCondLst>
                  <p:cond evt="onClick" delay="0">
                    <p:tgtEl>
                      <p:spTgt spid="1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1" fill="hold">
                      <p:stCondLst>
                        <p:cond delay="0"/>
                      </p:stCondLst>
                      <p:childTnLst>
                        <p:par>
                          <p:cTn id="242" fill="hold">
                            <p:stCondLst>
                              <p:cond delay="0"/>
                            </p:stCondLst>
                            <p:childTnLst>
                              <p:par>
                                <p:cTn id="24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5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7" dur="2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8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9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7"/>
                  </p:tgtEl>
                </p:cond>
              </p:nextCondLst>
            </p:seq>
            <p:seq concurrent="1" nextAc="seek">
              <p:cTn id="250" restart="whenNotActive" fill="hold" evtFilter="cancelBubble" nodeType="interactiveSeq">
                <p:stCondLst>
                  <p:cond evt="onClick" delay="0">
                    <p:tgtEl>
                      <p:spTgt spid="1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1" fill="hold">
                      <p:stCondLst>
                        <p:cond delay="0"/>
                      </p:stCondLst>
                      <p:childTnLst>
                        <p:par>
                          <p:cTn id="252" fill="hold">
                            <p:stCondLst>
                              <p:cond delay="0"/>
                            </p:stCondLst>
                            <p:childTnLst>
                              <p:par>
                                <p:cTn id="25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5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7" dur="2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8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9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8"/>
                  </p:tgtEl>
                </p:cond>
              </p:nextCondLst>
            </p:seq>
            <p:seq concurrent="1" nextAc="seek">
              <p:cTn id="260" restart="whenNotActive" fill="hold" evtFilter="cancelBubble" nodeType="interactiveSeq">
                <p:stCondLst>
                  <p:cond evt="onClick" delay="0">
                    <p:tgtEl>
                      <p:spTgt spid="1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1" fill="hold">
                      <p:stCondLst>
                        <p:cond delay="0"/>
                      </p:stCondLst>
                      <p:childTnLst>
                        <p:par>
                          <p:cTn id="262" fill="hold">
                            <p:stCondLst>
                              <p:cond delay="0"/>
                            </p:stCondLst>
                            <p:childTnLst>
                              <p:par>
                                <p:cTn id="26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5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7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8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9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9"/>
                  </p:tgtEl>
                </p:cond>
              </p:nextCondLst>
            </p:seq>
            <p:seq concurrent="1" nextAc="seek">
              <p:cTn id="270" restart="whenNotActive" fill="hold" evtFilter="cancelBubble" nodeType="interactiveSeq">
                <p:stCondLst>
                  <p:cond evt="onClick" delay="0">
                    <p:tgtEl>
                      <p:spTgt spid="1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1" fill="hold">
                      <p:stCondLst>
                        <p:cond delay="0"/>
                      </p:stCondLst>
                      <p:childTnLst>
                        <p:par>
                          <p:cTn id="272" fill="hold">
                            <p:stCondLst>
                              <p:cond delay="0"/>
                            </p:stCondLst>
                            <p:childTnLst>
                              <p:par>
                                <p:cTn id="27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5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7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8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9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0"/>
                  </p:tgtEl>
                </p:cond>
              </p:nextCondLst>
            </p:seq>
            <p:seq concurrent="1" nextAc="seek">
              <p:cTn id="280" restart="whenNotActive" fill="hold" evtFilter="cancelBubble" nodeType="interactiveSeq">
                <p:stCondLst>
                  <p:cond evt="onClick" delay="0">
                    <p:tgtEl>
                      <p:spTgt spid="1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1" fill="hold">
                      <p:stCondLst>
                        <p:cond delay="0"/>
                      </p:stCondLst>
                      <p:childTnLst>
                        <p:par>
                          <p:cTn id="282" fill="hold">
                            <p:stCondLst>
                              <p:cond delay="0"/>
                            </p:stCondLst>
                            <p:childTnLst>
                              <p:par>
                                <p:cTn id="28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5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7" dur="2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8" dur="2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9" dur="2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1"/>
                  </p:tgtEl>
                </p:cond>
              </p:nextCondLst>
            </p:seq>
            <p:seq concurrent="1" nextAc="seek">
              <p:cTn id="290" restart="whenNotActive" fill="hold" evtFilter="cancelBubble" nodeType="interactiveSeq">
                <p:stCondLst>
                  <p:cond evt="onClick" delay="0">
                    <p:tgtEl>
                      <p:spTgt spid="1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1" fill="hold">
                      <p:stCondLst>
                        <p:cond delay="0"/>
                      </p:stCondLst>
                      <p:childTnLst>
                        <p:par>
                          <p:cTn id="292" fill="hold">
                            <p:stCondLst>
                              <p:cond delay="0"/>
                            </p:stCondLst>
                            <p:childTnLst>
                              <p:par>
                                <p:cTn id="29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5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7" dur="20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8" dur="2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9" dur="2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2"/>
                  </p:tgtEl>
                </p:cond>
              </p:nextCondLst>
            </p:seq>
            <p:seq concurrent="1" nextAc="seek">
              <p:cTn id="300" restart="whenNotActive" fill="hold" evtFilter="cancelBubble" nodeType="interactiveSeq">
                <p:stCondLst>
                  <p:cond evt="onClick" delay="0">
                    <p:tgtEl>
                      <p:spTgt spid="1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1" fill="hold">
                      <p:stCondLst>
                        <p:cond delay="0"/>
                      </p:stCondLst>
                      <p:childTnLst>
                        <p:par>
                          <p:cTn id="302" fill="hold">
                            <p:stCondLst>
                              <p:cond delay="0"/>
                            </p:stCondLst>
                            <p:childTnLst>
                              <p:par>
                                <p:cTn id="30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5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7" dur="2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8" dur="2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9" dur="2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3"/>
                  </p:tgtEl>
                </p:cond>
              </p:nextCondLst>
            </p:seq>
            <p:seq concurrent="1" nextAc="seek">
              <p:cTn id="310" restart="whenNotActive" fill="hold" evtFilter="cancelBubble" nodeType="interactiveSeq">
                <p:stCondLst>
                  <p:cond evt="onClick" delay="0">
                    <p:tgtEl>
                      <p:spTgt spid="1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1" fill="hold">
                      <p:stCondLst>
                        <p:cond delay="0"/>
                      </p:stCondLst>
                      <p:childTnLst>
                        <p:par>
                          <p:cTn id="312" fill="hold">
                            <p:stCondLst>
                              <p:cond delay="0"/>
                            </p:stCondLst>
                            <p:childTnLst>
                              <p:par>
                                <p:cTn id="31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5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7" dur="2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8" dur="2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9" dur="2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4"/>
                  </p:tgtEl>
                </p:cond>
              </p:nextCondLst>
            </p:seq>
            <p:seq concurrent="1" nextAc="seek">
              <p:cTn id="320" restart="whenNotActive" fill="hold" evtFilter="cancelBubble" nodeType="interactiveSeq">
                <p:stCondLst>
                  <p:cond evt="onClick" delay="0">
                    <p:tgtEl>
                      <p:spTgt spid="1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1" fill="hold">
                      <p:stCondLst>
                        <p:cond delay="0"/>
                      </p:stCondLst>
                      <p:childTnLst>
                        <p:par>
                          <p:cTn id="322" fill="hold">
                            <p:stCondLst>
                              <p:cond delay="0"/>
                            </p:stCondLst>
                            <p:childTnLst>
                              <p:par>
                                <p:cTn id="32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5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7" dur="2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8" dur="2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9" dur="2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5"/>
                  </p:tgtEl>
                </p:cond>
              </p:nextCondLst>
            </p:seq>
            <p:seq concurrent="1" nextAc="seek">
              <p:cTn id="330" restart="whenNotActive" fill="hold" evtFilter="cancelBubble" nodeType="interactiveSeq">
                <p:stCondLst>
                  <p:cond evt="onClick" delay="0">
                    <p:tgtEl>
                      <p:spTgt spid="1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1" fill="hold">
                      <p:stCondLst>
                        <p:cond delay="0"/>
                      </p:stCondLst>
                      <p:childTnLst>
                        <p:par>
                          <p:cTn id="332" fill="hold">
                            <p:stCondLst>
                              <p:cond delay="0"/>
                            </p:stCondLst>
                            <p:childTnLst>
                              <p:par>
                                <p:cTn id="33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5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7" dur="2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8" dur="2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9" dur="2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6"/>
                  </p:tgtEl>
                </p:cond>
              </p:nextCondLst>
            </p:seq>
            <p:seq concurrent="1" nextAc="seek">
              <p:cTn id="340" restart="whenNotActive" fill="hold" evtFilter="cancelBubble" nodeType="interactiveSeq">
                <p:stCondLst>
                  <p:cond evt="onClick" delay="0">
                    <p:tgtEl>
                      <p:spTgt spid="1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41" fill="hold">
                      <p:stCondLst>
                        <p:cond delay="0"/>
                      </p:stCondLst>
                      <p:childTnLst>
                        <p:par>
                          <p:cTn id="342" fill="hold">
                            <p:stCondLst>
                              <p:cond delay="0"/>
                            </p:stCondLst>
                            <p:childTnLst>
                              <p:par>
                                <p:cTn id="34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5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7" dur="2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8" dur="2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9" dur="2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7"/>
                  </p:tgtEl>
                </p:cond>
              </p:nextCondLst>
            </p:seq>
            <p:seq concurrent="1" nextAc="seek">
              <p:cTn id="350" restart="whenNotActive" fill="hold" evtFilter="cancelBubble" nodeType="interactiveSeq">
                <p:stCondLst>
                  <p:cond evt="onClick" delay="0">
                    <p:tgtEl>
                      <p:spTgt spid="1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1" fill="hold">
                      <p:stCondLst>
                        <p:cond delay="0"/>
                      </p:stCondLst>
                      <p:childTnLst>
                        <p:par>
                          <p:cTn id="352" fill="hold">
                            <p:stCondLst>
                              <p:cond delay="0"/>
                            </p:stCondLst>
                            <p:childTnLst>
                              <p:par>
                                <p:cTn id="35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5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7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8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9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8"/>
                  </p:tgtEl>
                </p:cond>
              </p:nextCondLst>
            </p:seq>
            <p:seq concurrent="1" nextAc="seek">
              <p:cTn id="360" restart="whenNotActive" fill="hold" evtFilter="cancelBubble" nodeType="interactiveSeq">
                <p:stCondLst>
                  <p:cond evt="onClick" delay="0">
                    <p:tgtEl>
                      <p:spTgt spid="1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61" fill="hold">
                      <p:stCondLst>
                        <p:cond delay="0"/>
                      </p:stCondLst>
                      <p:childTnLst>
                        <p:par>
                          <p:cTn id="362" fill="hold">
                            <p:stCondLst>
                              <p:cond delay="0"/>
                            </p:stCondLst>
                            <p:childTnLst>
                              <p:par>
                                <p:cTn id="36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5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7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8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9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9"/>
                  </p:tgtEl>
                </p:cond>
              </p:nextCondLst>
            </p:seq>
            <p:seq concurrent="1" nextAc="seek">
              <p:cTn id="370" restart="whenNotActive" fill="hold" evtFilter="cancelBubble" nodeType="interactiveSeq">
                <p:stCondLst>
                  <p:cond evt="onClick" delay="0">
                    <p:tgtEl>
                      <p:spTgt spid="1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71" fill="hold">
                      <p:stCondLst>
                        <p:cond delay="0"/>
                      </p:stCondLst>
                      <p:childTnLst>
                        <p:par>
                          <p:cTn id="372" fill="hold">
                            <p:stCondLst>
                              <p:cond delay="0"/>
                            </p:stCondLst>
                            <p:childTnLst>
                              <p:par>
                                <p:cTn id="37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5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7" dur="2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8" dur="2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9" dur="2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0"/>
                  </p:tgtEl>
                </p:cond>
              </p:nextCondLst>
            </p:seq>
            <p:seq concurrent="1" nextAc="seek">
              <p:cTn id="380" restart="whenNotActive" fill="hold" evtFilter="cancelBubble" nodeType="interactiveSeq">
                <p:stCondLst>
                  <p:cond evt="onClick" delay="0">
                    <p:tgtEl>
                      <p:spTgt spid="1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1" fill="hold">
                      <p:stCondLst>
                        <p:cond delay="0"/>
                      </p:stCondLst>
                      <p:childTnLst>
                        <p:par>
                          <p:cTn id="382" fill="hold">
                            <p:stCondLst>
                              <p:cond delay="0"/>
                            </p:stCondLst>
                            <p:childTnLst>
                              <p:par>
                                <p:cTn id="38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5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7" dur="2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8" dur="2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9" dur="2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1"/>
                  </p:tgtEl>
                </p:cond>
              </p:nextCondLst>
            </p:seq>
            <p:seq concurrent="1" nextAc="seek">
              <p:cTn id="390" restart="whenNotActive" fill="hold" evtFilter="cancelBubble" nodeType="interactiveSeq">
                <p:stCondLst>
                  <p:cond evt="onClick" delay="0">
                    <p:tgtEl>
                      <p:spTgt spid="1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1" fill="hold">
                      <p:stCondLst>
                        <p:cond delay="0"/>
                      </p:stCondLst>
                      <p:childTnLst>
                        <p:par>
                          <p:cTn id="392" fill="hold">
                            <p:stCondLst>
                              <p:cond delay="0"/>
                            </p:stCondLst>
                            <p:childTnLst>
                              <p:par>
                                <p:cTn id="39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5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7" dur="2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8" dur="2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9" dur="2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2"/>
                  </p:tgtEl>
                </p:cond>
              </p:nextCondLst>
            </p:seq>
            <p:seq concurrent="1" nextAc="seek">
              <p:cTn id="400" restart="whenNotActive" fill="hold" evtFilter="cancelBubble" nodeType="interactiveSeq">
                <p:stCondLst>
                  <p:cond evt="onClick" delay="0">
                    <p:tgtEl>
                      <p:spTgt spid="1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01" fill="hold">
                      <p:stCondLst>
                        <p:cond delay="0"/>
                      </p:stCondLst>
                      <p:childTnLst>
                        <p:par>
                          <p:cTn id="402" fill="hold">
                            <p:stCondLst>
                              <p:cond delay="0"/>
                            </p:stCondLst>
                            <p:childTnLst>
                              <p:par>
                                <p:cTn id="40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5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7" dur="2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8" dur="2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9" dur="2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3"/>
                  </p:tgtEl>
                </p:cond>
              </p:nextCondLst>
            </p:seq>
            <p:seq concurrent="1" nextAc="seek">
              <p:cTn id="410" restart="whenNotActive" fill="hold" evtFilter="cancelBubble" nodeType="interactiveSeq">
                <p:stCondLst>
                  <p:cond evt="onClick" delay="0">
                    <p:tgtEl>
                      <p:spTgt spid="1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11" fill="hold">
                      <p:stCondLst>
                        <p:cond delay="0"/>
                      </p:stCondLst>
                      <p:childTnLst>
                        <p:par>
                          <p:cTn id="412" fill="hold">
                            <p:stCondLst>
                              <p:cond delay="0"/>
                            </p:stCondLst>
                            <p:childTnLst>
                              <p:par>
                                <p:cTn id="41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5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7" dur="2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8" dur="2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9" dur="2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4"/>
                  </p:tgtEl>
                </p:cond>
              </p:nextCondLst>
            </p:seq>
            <p:seq concurrent="1" nextAc="seek">
              <p:cTn id="420" restart="whenNotActive" fill="hold" evtFilter="cancelBubble" nodeType="interactiveSeq">
                <p:stCondLst>
                  <p:cond evt="onClick" delay="0">
                    <p:tgtEl>
                      <p:spTgt spid="1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1" fill="hold">
                      <p:stCondLst>
                        <p:cond delay="0"/>
                      </p:stCondLst>
                      <p:childTnLst>
                        <p:par>
                          <p:cTn id="422" fill="hold">
                            <p:stCondLst>
                              <p:cond delay="0"/>
                            </p:stCondLst>
                            <p:childTnLst>
                              <p:par>
                                <p:cTn id="42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5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7" dur="2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8" dur="2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9" dur="2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5"/>
                  </p:tgtEl>
                </p:cond>
              </p:nextCondLst>
            </p:seq>
            <p:seq concurrent="1" nextAc="seek">
              <p:cTn id="430" restart="whenNotActive" fill="hold" evtFilter="cancelBubble" nodeType="interactiveSeq">
                <p:stCondLst>
                  <p:cond evt="onClick" delay="0">
                    <p:tgtEl>
                      <p:spTgt spid="1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1" fill="hold">
                      <p:stCondLst>
                        <p:cond delay="0"/>
                      </p:stCondLst>
                      <p:childTnLst>
                        <p:par>
                          <p:cTn id="432" fill="hold">
                            <p:stCondLst>
                              <p:cond delay="0"/>
                            </p:stCondLst>
                            <p:childTnLst>
                              <p:par>
                                <p:cTn id="43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5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7" dur="2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8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9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6"/>
                  </p:tgtEl>
                </p:cond>
              </p:nextCondLst>
            </p:seq>
            <p:seq concurrent="1" nextAc="seek">
              <p:cTn id="440" restart="whenNotActive" fill="hold" evtFilter="cancelBubble" nodeType="interactiveSeq">
                <p:stCondLst>
                  <p:cond evt="onClick" delay="0">
                    <p:tgtEl>
                      <p:spTgt spid="1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41" fill="hold">
                      <p:stCondLst>
                        <p:cond delay="0"/>
                      </p:stCondLst>
                      <p:childTnLst>
                        <p:par>
                          <p:cTn id="442" fill="hold">
                            <p:stCondLst>
                              <p:cond delay="0"/>
                            </p:stCondLst>
                            <p:childTnLst>
                              <p:par>
                                <p:cTn id="44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5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7" dur="2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8" dur="2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9" dur="2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7"/>
                  </p:tgtEl>
                </p:cond>
              </p:nextCondLst>
            </p:seq>
            <p:seq concurrent="1" nextAc="seek">
              <p:cTn id="450" restart="whenNotActive" fill="hold" evtFilter="cancelBubble" nodeType="interactiveSeq">
                <p:stCondLst>
                  <p:cond evt="onClick" delay="0">
                    <p:tgtEl>
                      <p:spTgt spid="1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1" fill="hold">
                      <p:stCondLst>
                        <p:cond delay="0"/>
                      </p:stCondLst>
                      <p:childTnLst>
                        <p:par>
                          <p:cTn id="452" fill="hold">
                            <p:stCondLst>
                              <p:cond delay="0"/>
                            </p:stCondLst>
                            <p:childTnLst>
                              <p:par>
                                <p:cTn id="45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5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7" dur="2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8" dur="2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9" dur="2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8"/>
                  </p:tgtEl>
                </p:cond>
              </p:nextCondLst>
            </p:seq>
            <p:seq concurrent="1" nextAc="seek">
              <p:cTn id="460" restart="whenNotActive" fill="hold" evtFilter="cancelBubble" nodeType="interactiveSeq">
                <p:stCondLst>
                  <p:cond evt="onClick" delay="0">
                    <p:tgtEl>
                      <p:spTgt spid="1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61" fill="hold">
                      <p:stCondLst>
                        <p:cond delay="0"/>
                      </p:stCondLst>
                      <p:childTnLst>
                        <p:par>
                          <p:cTn id="462" fill="hold">
                            <p:stCondLst>
                              <p:cond delay="0"/>
                            </p:stCondLst>
                            <p:childTnLst>
                              <p:par>
                                <p:cTn id="46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5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7" dur="2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8" dur="2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9" dur="2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9"/>
                  </p:tgtEl>
                </p:cond>
              </p:nextCondLst>
            </p:seq>
            <p:seq concurrent="1" nextAc="seek">
              <p:cTn id="470" restart="whenNotActive" fill="hold" evtFilter="cancelBubble" nodeType="interactiveSeq">
                <p:stCondLst>
                  <p:cond evt="onClick" delay="0">
                    <p:tgtEl>
                      <p:spTgt spid="1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71" fill="hold">
                      <p:stCondLst>
                        <p:cond delay="0"/>
                      </p:stCondLst>
                      <p:childTnLst>
                        <p:par>
                          <p:cTn id="472" fill="hold">
                            <p:stCondLst>
                              <p:cond delay="0"/>
                            </p:stCondLst>
                            <p:childTnLst>
                              <p:par>
                                <p:cTn id="47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5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7" dur="2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8" dur="2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9" dur="2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0"/>
                  </p:tgtEl>
                </p:cond>
              </p:nextCondLst>
            </p:seq>
            <p:seq concurrent="1" nextAc="seek">
              <p:cTn id="480" restart="whenNotActive" fill="hold" evtFilter="cancelBubble" nodeType="interactiveSeq">
                <p:stCondLst>
                  <p:cond evt="onClick" delay="0">
                    <p:tgtEl>
                      <p:spTgt spid="1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1" fill="hold">
                      <p:stCondLst>
                        <p:cond delay="0"/>
                      </p:stCondLst>
                      <p:childTnLst>
                        <p:par>
                          <p:cTn id="482" fill="hold">
                            <p:stCondLst>
                              <p:cond delay="0"/>
                            </p:stCondLst>
                            <p:childTnLst>
                              <p:par>
                                <p:cTn id="48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5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7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8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9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1"/>
                  </p:tgtEl>
                </p:cond>
              </p:nextCondLst>
            </p:seq>
            <p:seq concurrent="1" nextAc="seek">
              <p:cTn id="490" restart="whenNotActive" fill="hold" evtFilter="cancelBubble" nodeType="interactiveSeq">
                <p:stCondLst>
                  <p:cond evt="onClick" delay="0">
                    <p:tgtEl>
                      <p:spTgt spid="1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91" fill="hold">
                      <p:stCondLst>
                        <p:cond delay="0"/>
                      </p:stCondLst>
                      <p:childTnLst>
                        <p:par>
                          <p:cTn id="492" fill="hold">
                            <p:stCondLst>
                              <p:cond delay="0"/>
                            </p:stCondLst>
                            <p:childTnLst>
                              <p:par>
                                <p:cTn id="49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5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8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9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2"/>
                  </p:tgtEl>
                </p:cond>
              </p:nextCondLst>
            </p:seq>
            <p:seq concurrent="1" nextAc="seek">
              <p:cTn id="500" restart="whenNotActive" fill="hold" evtFilter="cancelBubble" nodeType="interactiveSeq">
                <p:stCondLst>
                  <p:cond evt="onClick" delay="0">
                    <p:tgtEl>
                      <p:spTgt spid="14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01" fill="hold">
                      <p:stCondLst>
                        <p:cond delay="0"/>
                      </p:stCondLst>
                      <p:childTnLst>
                        <p:par>
                          <p:cTn id="502" fill="hold">
                            <p:stCondLst>
                              <p:cond delay="0"/>
                            </p:stCondLst>
                            <p:childTnLst>
                              <p:par>
                                <p:cTn id="50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5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7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8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9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3"/>
                  </p:tgtEl>
                </p:cond>
              </p:nextCondLst>
            </p:seq>
            <p:seq concurrent="1" nextAc="seek">
              <p:cTn id="510" restart="whenNotActive" fill="hold" evtFilter="cancelBubble" nodeType="interactiveSeq">
                <p:stCondLst>
                  <p:cond evt="onClick" delay="0">
                    <p:tgtEl>
                      <p:spTgt spid="14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1" fill="hold">
                      <p:stCondLst>
                        <p:cond delay="0"/>
                      </p:stCondLst>
                      <p:childTnLst>
                        <p:par>
                          <p:cTn id="512" fill="hold">
                            <p:stCondLst>
                              <p:cond delay="0"/>
                            </p:stCondLst>
                            <p:childTnLst>
                              <p:par>
                                <p:cTn id="51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5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7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8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9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4"/>
                  </p:tgtEl>
                </p:cond>
              </p:nextCondLst>
            </p:seq>
            <p:seq concurrent="1" nextAc="seek">
              <p:cTn id="520" restart="whenNotActive" fill="hold" evtFilter="cancelBubble" nodeType="interactiveSeq">
                <p:stCondLst>
                  <p:cond evt="onClick" delay="0">
                    <p:tgtEl>
                      <p:spTgt spid="14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21" fill="hold">
                      <p:stCondLst>
                        <p:cond delay="0"/>
                      </p:stCondLst>
                      <p:childTnLst>
                        <p:par>
                          <p:cTn id="522" fill="hold">
                            <p:stCondLst>
                              <p:cond delay="0"/>
                            </p:stCondLst>
                            <p:childTnLst>
                              <p:par>
                                <p:cTn id="52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5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7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8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9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5"/>
                  </p:tgtEl>
                </p:cond>
              </p:nextCondLst>
            </p:seq>
            <p:seq concurrent="1" nextAc="seek">
              <p:cTn id="530" restart="whenNotActive" fill="hold" evtFilter="cancelBubble" nodeType="interactiveSeq">
                <p:stCondLst>
                  <p:cond evt="onClick" delay="0">
                    <p:tgtEl>
                      <p:spTgt spid="14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31" fill="hold">
                      <p:stCondLst>
                        <p:cond delay="0"/>
                      </p:stCondLst>
                      <p:childTnLst>
                        <p:par>
                          <p:cTn id="532" fill="hold">
                            <p:stCondLst>
                              <p:cond delay="0"/>
                            </p:stCondLst>
                            <p:childTnLst>
                              <p:par>
                                <p:cTn id="53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5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7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8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9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6"/>
                  </p:tgtEl>
                </p:cond>
              </p:nextCondLst>
            </p:seq>
            <p:seq concurrent="1" nextAc="seek">
              <p:cTn id="540" restart="whenNotActive" fill="hold" evtFilter="cancelBubble" nodeType="interactiveSeq">
                <p:stCondLst>
                  <p:cond evt="onClick" delay="0">
                    <p:tgtEl>
                      <p:spTgt spid="14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41" fill="hold">
                      <p:stCondLst>
                        <p:cond delay="0"/>
                      </p:stCondLst>
                      <p:childTnLst>
                        <p:par>
                          <p:cTn id="542" fill="hold">
                            <p:stCondLst>
                              <p:cond delay="0"/>
                            </p:stCondLst>
                            <p:childTnLst>
                              <p:par>
                                <p:cTn id="54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5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7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8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9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7"/>
                  </p:tgtEl>
                </p:cond>
              </p:nextCondLst>
            </p:seq>
            <p:seq concurrent="1" nextAc="seek">
              <p:cTn id="550" restart="whenNotActive" fill="hold" evtFilter="cancelBubble" nodeType="interactiveSeq">
                <p:stCondLst>
                  <p:cond evt="onClick" delay="0">
                    <p:tgtEl>
                      <p:spTgt spid="14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51" fill="hold">
                      <p:stCondLst>
                        <p:cond delay="0"/>
                      </p:stCondLst>
                      <p:childTnLst>
                        <p:par>
                          <p:cTn id="552" fill="hold">
                            <p:stCondLst>
                              <p:cond delay="0"/>
                            </p:stCondLst>
                            <p:childTnLst>
                              <p:par>
                                <p:cTn id="55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5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7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8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9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8"/>
                  </p:tgtEl>
                </p:cond>
              </p:nextCondLst>
            </p:seq>
            <p:seq concurrent="1" nextAc="seek">
              <p:cTn id="560" restart="whenNotActive" fill="hold" evtFilter="cancelBubble" nodeType="interactiveSeq">
                <p:stCondLst>
                  <p:cond evt="onClick" delay="0">
                    <p:tgtEl>
                      <p:spTgt spid="14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61" fill="hold">
                      <p:stCondLst>
                        <p:cond delay="0"/>
                      </p:stCondLst>
                      <p:childTnLst>
                        <p:par>
                          <p:cTn id="562" fill="hold">
                            <p:stCondLst>
                              <p:cond delay="0"/>
                            </p:stCondLst>
                            <p:childTnLst>
                              <p:par>
                                <p:cTn id="56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5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7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8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9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9"/>
                  </p:tgtEl>
                </p:cond>
              </p:nextCondLst>
            </p:seq>
            <p:seq concurrent="1" nextAc="seek">
              <p:cTn id="570" restart="whenNotActive" fill="hold" evtFilter="cancelBubble" nodeType="interactiveSeq">
                <p:stCondLst>
                  <p:cond evt="onClick" delay="0">
                    <p:tgtEl>
                      <p:spTgt spid="1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1" fill="hold">
                      <p:stCondLst>
                        <p:cond delay="0"/>
                      </p:stCondLst>
                      <p:childTnLst>
                        <p:par>
                          <p:cTn id="572" fill="hold">
                            <p:stCondLst>
                              <p:cond delay="0"/>
                            </p:stCondLst>
                            <p:childTnLst>
                              <p:par>
                                <p:cTn id="57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5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7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8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9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0"/>
                  </p:tgtEl>
                </p:cond>
              </p:nextCondLst>
            </p:seq>
            <p:seq concurrent="1" nextAc="seek">
              <p:cTn id="580" restart="whenNotActive" fill="hold" evtFilter="cancelBubble" nodeType="interactiveSeq">
                <p:stCondLst>
                  <p:cond evt="onClick" delay="0">
                    <p:tgtEl>
                      <p:spTgt spid="15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81" fill="hold">
                      <p:stCondLst>
                        <p:cond delay="0"/>
                      </p:stCondLst>
                      <p:childTnLst>
                        <p:par>
                          <p:cTn id="582" fill="hold">
                            <p:stCondLst>
                              <p:cond delay="0"/>
                            </p:stCondLst>
                            <p:childTnLst>
                              <p:par>
                                <p:cTn id="58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5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7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8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9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1"/>
                  </p:tgtEl>
                </p:cond>
              </p:nextCondLst>
            </p:seq>
            <p:seq concurrent="1" nextAc="seek">
              <p:cTn id="590" restart="whenNotActive" fill="hold" evtFilter="cancelBubble" nodeType="interactiveSeq">
                <p:stCondLst>
                  <p:cond evt="onClick" delay="0">
                    <p:tgtEl>
                      <p:spTgt spid="15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91" fill="hold">
                      <p:stCondLst>
                        <p:cond delay="0"/>
                      </p:stCondLst>
                      <p:childTnLst>
                        <p:par>
                          <p:cTn id="592" fill="hold">
                            <p:stCondLst>
                              <p:cond delay="0"/>
                            </p:stCondLst>
                            <p:childTnLst>
                              <p:par>
                                <p:cTn id="59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5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7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8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9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2"/>
                  </p:tgtEl>
                </p:cond>
              </p:nextCondLst>
            </p:seq>
            <p:seq concurrent="1" nextAc="seek">
              <p:cTn id="600" restart="whenNotActive" fill="hold" evtFilter="cancelBubble" nodeType="interactiveSeq">
                <p:stCondLst>
                  <p:cond evt="onClick" delay="0">
                    <p:tgtEl>
                      <p:spTgt spid="15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01" fill="hold">
                      <p:stCondLst>
                        <p:cond delay="0"/>
                      </p:stCondLst>
                      <p:childTnLst>
                        <p:par>
                          <p:cTn id="602" fill="hold">
                            <p:stCondLst>
                              <p:cond delay="0"/>
                            </p:stCondLst>
                            <p:childTnLst>
                              <p:par>
                                <p:cTn id="60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5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7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8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9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3"/>
                  </p:tgtEl>
                </p:cond>
              </p:nextCondLst>
            </p:seq>
            <p:seq concurrent="1" nextAc="seek">
              <p:cTn id="610" restart="whenNotActive" fill="hold" evtFilter="cancelBubble" nodeType="interactiveSeq">
                <p:stCondLst>
                  <p:cond evt="onClick" delay="0">
                    <p:tgtEl>
                      <p:spTgt spid="15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11" fill="hold">
                      <p:stCondLst>
                        <p:cond delay="0"/>
                      </p:stCondLst>
                      <p:childTnLst>
                        <p:par>
                          <p:cTn id="612" fill="hold">
                            <p:stCondLst>
                              <p:cond delay="0"/>
                            </p:stCondLst>
                            <p:childTnLst>
                              <p:par>
                                <p:cTn id="61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5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7" dur="2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8" dur="2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9" dur="2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4"/>
                  </p:tgtEl>
                </p:cond>
              </p:nextCondLst>
            </p:seq>
            <p:seq concurrent="1" nextAc="seek">
              <p:cTn id="620" restart="whenNotActive" fill="hold" evtFilter="cancelBubble" nodeType="interactiveSeq">
                <p:stCondLst>
                  <p:cond evt="onClick" delay="0">
                    <p:tgtEl>
                      <p:spTgt spid="15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21" fill="hold">
                      <p:stCondLst>
                        <p:cond delay="0"/>
                      </p:stCondLst>
                      <p:childTnLst>
                        <p:par>
                          <p:cTn id="622" fill="hold">
                            <p:stCondLst>
                              <p:cond delay="0"/>
                            </p:stCondLst>
                            <p:childTnLst>
                              <p:par>
                                <p:cTn id="62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5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7" dur="2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8" dur="2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9" dur="2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5"/>
                  </p:tgtEl>
                </p:cond>
              </p:nextCondLst>
            </p:seq>
            <p:seq concurrent="1" nextAc="seek">
              <p:cTn id="630" restart="whenNotActive" fill="hold" evtFilter="cancelBubble" nodeType="interactiveSeq">
                <p:stCondLst>
                  <p:cond evt="onClick" delay="0">
                    <p:tgtEl>
                      <p:spTgt spid="15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1" fill="hold">
                      <p:stCondLst>
                        <p:cond delay="0"/>
                      </p:stCondLst>
                      <p:childTnLst>
                        <p:par>
                          <p:cTn id="632" fill="hold">
                            <p:stCondLst>
                              <p:cond delay="0"/>
                            </p:stCondLst>
                            <p:childTnLst>
                              <p:par>
                                <p:cTn id="63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5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7" dur="2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8" dur="2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9" dur="2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6"/>
                  </p:tgtEl>
                </p:cond>
              </p:nextCondLst>
            </p:seq>
            <p:seq concurrent="1" nextAc="seek">
              <p:cTn id="640" restart="whenNotActive" fill="hold" evtFilter="cancelBubble" nodeType="interactiveSeq">
                <p:stCondLst>
                  <p:cond evt="onClick" delay="0">
                    <p:tgtEl>
                      <p:spTgt spid="15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41" fill="hold">
                      <p:stCondLst>
                        <p:cond delay="0"/>
                      </p:stCondLst>
                      <p:childTnLst>
                        <p:par>
                          <p:cTn id="642" fill="hold">
                            <p:stCondLst>
                              <p:cond delay="0"/>
                            </p:stCondLst>
                            <p:childTnLst>
                              <p:par>
                                <p:cTn id="64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5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7" dur="2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8" dur="2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9" dur="2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7"/>
                  </p:tgtEl>
                </p:cond>
              </p:nextCondLst>
            </p:seq>
            <p:seq concurrent="1" nextAc="seek">
              <p:cTn id="650" restart="whenNotActive" fill="hold" evtFilter="cancelBubble" nodeType="interactiveSeq">
                <p:stCondLst>
                  <p:cond evt="onClick" delay="0">
                    <p:tgtEl>
                      <p:spTgt spid="15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51" fill="hold">
                      <p:stCondLst>
                        <p:cond delay="0"/>
                      </p:stCondLst>
                      <p:childTnLst>
                        <p:par>
                          <p:cTn id="652" fill="hold">
                            <p:stCondLst>
                              <p:cond delay="0"/>
                            </p:stCondLst>
                            <p:childTnLst>
                              <p:par>
                                <p:cTn id="65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5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7" dur="2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8" dur="2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9" dur="2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8"/>
                  </p:tgtEl>
                </p:cond>
              </p:nextCondLst>
            </p:seq>
            <p:seq concurrent="1" nextAc="seek">
              <p:cTn id="660" restart="whenNotActive" fill="hold" evtFilter="cancelBubble" nodeType="interactiveSeq">
                <p:stCondLst>
                  <p:cond evt="onClick" delay="0">
                    <p:tgtEl>
                      <p:spTgt spid="15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61" fill="hold">
                      <p:stCondLst>
                        <p:cond delay="0"/>
                      </p:stCondLst>
                      <p:childTnLst>
                        <p:par>
                          <p:cTn id="662" fill="hold">
                            <p:stCondLst>
                              <p:cond delay="0"/>
                            </p:stCondLst>
                            <p:childTnLst>
                              <p:par>
                                <p:cTn id="66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5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7" dur="2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8" dur="2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9" dur="2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9"/>
                  </p:tgtEl>
                </p:cond>
              </p:nextCondLst>
            </p:seq>
            <p:seq concurrent="1" nextAc="seek">
              <p:cTn id="670" restart="whenNotActive" fill="hold" evtFilter="cancelBubble" nodeType="interactiveSeq">
                <p:stCondLst>
                  <p:cond evt="onClick" delay="0">
                    <p:tgtEl>
                      <p:spTgt spid="16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71" fill="hold">
                      <p:stCondLst>
                        <p:cond delay="0"/>
                      </p:stCondLst>
                      <p:childTnLst>
                        <p:par>
                          <p:cTn id="672" fill="hold">
                            <p:stCondLst>
                              <p:cond delay="0"/>
                            </p:stCondLst>
                            <p:childTnLst>
                              <p:par>
                                <p:cTn id="67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5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7" dur="2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8" dur="2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9" dur="2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0"/>
                  </p:tgtEl>
                </p:cond>
              </p:nextCondLst>
            </p:seq>
            <p:seq concurrent="1" nextAc="seek">
              <p:cTn id="680" restart="whenNotActive" fill="hold" evtFilter="cancelBubble" nodeType="interactiveSeq">
                <p:stCondLst>
                  <p:cond evt="onClick" delay="0">
                    <p:tgtEl>
                      <p:spTgt spid="16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81" fill="hold">
                      <p:stCondLst>
                        <p:cond delay="0"/>
                      </p:stCondLst>
                      <p:childTnLst>
                        <p:par>
                          <p:cTn id="682" fill="hold">
                            <p:stCondLst>
                              <p:cond delay="0"/>
                            </p:stCondLst>
                            <p:childTnLst>
                              <p:par>
                                <p:cTn id="68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5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7" dur="2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8" dur="2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9" dur="2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1"/>
                  </p:tgtEl>
                </p:cond>
              </p:nextCondLst>
            </p:seq>
            <p:seq concurrent="1" nextAc="seek">
              <p:cTn id="690" restart="whenNotActive" fill="hold" evtFilter="cancelBubble" nodeType="interactiveSeq">
                <p:stCondLst>
                  <p:cond evt="onClick" delay="0">
                    <p:tgtEl>
                      <p:spTgt spid="16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91" fill="hold">
                      <p:stCondLst>
                        <p:cond delay="0"/>
                      </p:stCondLst>
                      <p:childTnLst>
                        <p:par>
                          <p:cTn id="692" fill="hold">
                            <p:stCondLst>
                              <p:cond delay="0"/>
                            </p:stCondLst>
                            <p:childTnLst>
                              <p:par>
                                <p:cTn id="69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5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7" dur="2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8" dur="2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9" dur="2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2"/>
                  </p:tgtEl>
                </p:cond>
              </p:nextCondLst>
            </p:seq>
            <p:seq concurrent="1" nextAc="seek">
              <p:cTn id="700" restart="whenNotActive" fill="hold" evtFilter="cancelBubble" nodeType="interactiveSeq">
                <p:stCondLst>
                  <p:cond evt="onClick" delay="0">
                    <p:tgtEl>
                      <p:spTgt spid="16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01" fill="hold">
                      <p:stCondLst>
                        <p:cond delay="0"/>
                      </p:stCondLst>
                      <p:childTnLst>
                        <p:par>
                          <p:cTn id="702" fill="hold">
                            <p:stCondLst>
                              <p:cond delay="0"/>
                            </p:stCondLst>
                            <p:childTnLst>
                              <p:par>
                                <p:cTn id="70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5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7" dur="2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8" dur="2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9" dur="2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3"/>
                  </p:tgtEl>
                </p:cond>
              </p:nextCondLst>
            </p:seq>
            <p:seq concurrent="1" nextAc="seek">
              <p:cTn id="710" restart="whenNotActive" fill="hold" evtFilter="cancelBubble" nodeType="interactiveSeq">
                <p:stCondLst>
                  <p:cond evt="onClick" delay="0">
                    <p:tgtEl>
                      <p:spTgt spid="16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11" fill="hold">
                      <p:stCondLst>
                        <p:cond delay="0"/>
                      </p:stCondLst>
                      <p:childTnLst>
                        <p:par>
                          <p:cTn id="712" fill="hold">
                            <p:stCondLst>
                              <p:cond delay="0"/>
                            </p:stCondLst>
                            <p:childTnLst>
                              <p:par>
                                <p:cTn id="71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5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7" dur="2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8" dur="2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9" dur="2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4"/>
                  </p:tgtEl>
                </p:cond>
              </p:nextCondLst>
            </p:seq>
            <p:seq concurrent="1" nextAc="seek">
              <p:cTn id="720" restart="whenNotActive" fill="hold" evtFilter="cancelBubble" nodeType="interactiveSeq">
                <p:stCondLst>
                  <p:cond evt="onClick" delay="0">
                    <p:tgtEl>
                      <p:spTgt spid="16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21" fill="hold">
                      <p:stCondLst>
                        <p:cond delay="0"/>
                      </p:stCondLst>
                      <p:childTnLst>
                        <p:par>
                          <p:cTn id="722" fill="hold">
                            <p:stCondLst>
                              <p:cond delay="0"/>
                            </p:stCondLst>
                            <p:childTnLst>
                              <p:par>
                                <p:cTn id="72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5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7" dur="2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8" dur="2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9" dur="2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5"/>
                  </p:tgtEl>
                </p:cond>
              </p:nextCondLst>
            </p:seq>
            <p:seq concurrent="1" nextAc="seek">
              <p:cTn id="730" restart="whenNotActive" fill="hold" evtFilter="cancelBubble" nodeType="interactiveSeq">
                <p:stCondLst>
                  <p:cond evt="onClick" delay="0">
                    <p:tgtEl>
                      <p:spTgt spid="16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31" fill="hold">
                      <p:stCondLst>
                        <p:cond delay="0"/>
                      </p:stCondLst>
                      <p:childTnLst>
                        <p:par>
                          <p:cTn id="732" fill="hold">
                            <p:stCondLst>
                              <p:cond delay="0"/>
                            </p:stCondLst>
                            <p:childTnLst>
                              <p:par>
                                <p:cTn id="73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5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7" dur="2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8" dur="2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9" dur="2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6"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3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 animBg="1"/>
      <p:bldP spid="42" grpId="0" animBg="1"/>
      <p:bldP spid="43" grpId="0" animBg="1"/>
      <p:bldP spid="44" grpId="0" animBg="1"/>
      <p:bldP spid="45" grpId="0" animBg="1"/>
      <p:bldP spid="46" grpId="0" animBg="1"/>
      <p:bldP spid="47" grpId="0" animBg="1"/>
      <p:bldP spid="47" grpId="1" animBg="1"/>
      <p:bldP spid="49" grpId="0" animBg="1"/>
      <p:bldP spid="50" grpId="0" animBg="1"/>
      <p:bldP spid="51" grpId="0" animBg="1"/>
      <p:bldP spid="52" grpId="0" animBg="1"/>
      <p:bldP spid="53" grpId="0" animBg="1"/>
      <p:bldP spid="54" grpId="0" animBg="1"/>
      <p:bldP spid="55" grpId="0" animBg="1"/>
      <p:bldP spid="56" grpId="0" animBg="1"/>
      <p:bldP spid="57" grpId="0" animBg="1"/>
      <p:bldP spid="58" grpId="0" animBg="1"/>
      <p:bldP spid="59" grpId="0" animBg="1"/>
      <p:bldP spid="60" grpId="0" animBg="1"/>
      <p:bldP spid="61" grpId="0" animBg="1"/>
      <p:bldP spid="62" grpId="0" animBg="1"/>
      <p:bldP spid="63" grpId="0" animBg="1"/>
      <p:bldP spid="64" grpId="0" animBg="1"/>
      <p:bldP spid="65" grpId="0" animBg="1"/>
      <p:bldP spid="66" grpId="0" animBg="1"/>
      <p:bldP spid="67" grpId="0" animBg="1"/>
      <p:bldP spid="68" grpId="0" animBg="1"/>
      <p:bldP spid="69" grpId="0" animBg="1"/>
      <p:bldP spid="70" grpId="0" animBg="1"/>
      <p:bldP spid="71" grpId="0" animBg="1"/>
      <p:bldP spid="72" grpId="0" animBg="1"/>
      <p:bldP spid="73" grpId="0" animBg="1"/>
      <p:bldP spid="74" grpId="0" animBg="1"/>
      <p:bldP spid="75" grpId="0" animBg="1"/>
      <p:bldP spid="76" grpId="0" animBg="1"/>
      <p:bldP spid="77" grpId="0" animBg="1"/>
      <p:bldP spid="78" grpId="0" animBg="1"/>
      <p:bldP spid="79" grpId="0" animBg="1"/>
      <p:bldP spid="93" grpId="0" animBg="1"/>
      <p:bldP spid="93" grpId="1" animBg="1"/>
      <p:bldP spid="94" grpId="0" animBg="1"/>
      <p:bldP spid="94" grpId="1" animBg="1"/>
      <p:bldP spid="95" grpId="0" animBg="1"/>
      <p:bldP spid="95" grpId="1" animBg="1"/>
      <p:bldP spid="96" grpId="0" animBg="1"/>
      <p:bldP spid="96" grpId="1" animBg="1"/>
      <p:bldP spid="97" grpId="0" animBg="1"/>
      <p:bldP spid="97" grpId="1" animBg="1"/>
      <p:bldP spid="98" grpId="0" animBg="1"/>
      <p:bldP spid="98" grpId="1" animBg="1"/>
      <p:bldP spid="99" grpId="0" animBg="1"/>
      <p:bldP spid="99" grpId="1" animBg="1"/>
      <p:bldP spid="101" grpId="0" animBg="1"/>
      <p:bldP spid="102" grpId="0" animBg="1"/>
      <p:bldP spid="103" grpId="0" animBg="1"/>
      <p:bldP spid="104" grpId="0" animBg="1"/>
      <p:bldP spid="105" grpId="0" animBg="1"/>
      <p:bldP spid="106" grpId="0" animBg="1"/>
      <p:bldP spid="107" grpId="0" animBg="1"/>
      <p:bldP spid="108" grpId="0" animBg="1"/>
      <p:bldP spid="109" grpId="0" animBg="1"/>
      <p:bldP spid="110" grpId="0" animBg="1"/>
      <p:bldP spid="111" grpId="0" animBg="1"/>
      <p:bldP spid="113" grpId="0" animBg="1"/>
      <p:bldP spid="114" grpId="0" animBg="1"/>
      <p:bldP spid="115" grpId="0" animBg="1"/>
      <p:bldP spid="116" grpId="0" animBg="1"/>
      <p:bldP spid="117" grpId="0" animBg="1"/>
      <p:bldP spid="118" grpId="0" animBg="1"/>
      <p:bldP spid="119" grpId="0" animBg="1"/>
      <p:bldP spid="120" grpId="0" animBg="1"/>
      <p:bldP spid="121" grpId="0" animBg="1"/>
      <p:bldP spid="122" grpId="0" animBg="1"/>
      <p:bldP spid="123" grpId="0" animBg="1"/>
      <p:bldP spid="124" grpId="0" animBg="1"/>
      <p:bldP spid="125" grpId="0" animBg="1"/>
      <p:bldP spid="126" grpId="0" animBg="1"/>
      <p:bldP spid="127" grpId="0" animBg="1"/>
      <p:bldP spid="128" grpId="0" animBg="1"/>
      <p:bldP spid="129" grpId="0" animBg="1"/>
      <p:bldP spid="130" grpId="0" animBg="1"/>
      <p:bldP spid="131" grpId="0" animBg="1"/>
      <p:bldP spid="132" grpId="0" animBg="1"/>
      <p:bldP spid="133" grpId="0" animBg="1"/>
      <p:bldP spid="134" grpId="0" animBg="1"/>
      <p:bldP spid="135" grpId="0" animBg="1"/>
      <p:bldP spid="136" grpId="0" animBg="1"/>
      <p:bldP spid="137" grpId="0" animBg="1"/>
      <p:bldP spid="138" grpId="0" animBg="1"/>
      <p:bldP spid="139" grpId="0" animBg="1"/>
      <p:bldP spid="140" grpId="0" animBg="1"/>
      <p:bldP spid="141" grpId="0" animBg="1"/>
      <p:bldP spid="142" grpId="0" animBg="1"/>
      <p:bldP spid="143" grpId="0" animBg="1"/>
      <p:bldP spid="144" grpId="0" animBg="1"/>
      <p:bldP spid="145" grpId="0" animBg="1"/>
      <p:bldP spid="146" grpId="0" animBg="1"/>
      <p:bldP spid="147" grpId="0" animBg="1"/>
      <p:bldP spid="148" grpId="0" animBg="1"/>
      <p:bldP spid="149" grpId="0" animBg="1"/>
      <p:bldP spid="150" grpId="0" animBg="1"/>
      <p:bldP spid="151" grpId="0" animBg="1"/>
      <p:bldP spid="152" grpId="0" animBg="1"/>
      <p:bldP spid="153" grpId="0" animBg="1"/>
      <p:bldP spid="154" grpId="0" animBg="1"/>
      <p:bldP spid="155" grpId="0" animBg="1"/>
      <p:bldP spid="156" grpId="0" animBg="1"/>
      <p:bldP spid="157" grpId="0" animBg="1"/>
      <p:bldP spid="158" grpId="0" animBg="1"/>
      <p:bldP spid="159" grpId="0" animBg="1"/>
      <p:bldP spid="160" grpId="0" animBg="1"/>
      <p:bldP spid="161" grpId="0" animBg="1"/>
      <p:bldP spid="162" grpId="0" animBg="1"/>
      <p:bldP spid="163" grpId="0" animBg="1"/>
      <p:bldP spid="164" grpId="0" animBg="1"/>
      <p:bldP spid="165" grpId="0" animBg="1"/>
      <p:bldP spid="16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2460484" y="509909"/>
            <a:ext cx="9144000" cy="990600"/>
          </a:xfrm>
        </p:spPr>
        <p:txBody>
          <a:bodyPr>
            <a:noAutofit/>
          </a:bodyPr>
          <a:lstStyle/>
          <a:p>
            <a:pPr algn="ctr"/>
            <a:r>
              <a:rPr lang="ru-RU" sz="3200" dirty="0" smtClean="0"/>
              <a:t>АРЕНЫ </a:t>
            </a:r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ru-RU" sz="3200" dirty="0" smtClean="0"/>
              <a:t>И </a:t>
            </a:r>
            <a:br>
              <a:rPr lang="ru-RU" sz="3200" dirty="0" smtClean="0"/>
            </a:br>
            <a:r>
              <a:rPr lang="ru-RU" sz="3200" dirty="0" smtClean="0"/>
              <a:t>ЦИКЛОАЛКАНЫ</a:t>
            </a:r>
            <a:endParaRPr lang="ru-RU" sz="3200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8260024" y="2723989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</a:t>
            </a:r>
            <a:endParaRPr lang="ru-RU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6077150" y="2273606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К</a:t>
            </a:r>
            <a:endParaRPr lang="ru-RU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385311" y="1830241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С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4268895" y="1822571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</a:t>
            </a:r>
            <a:endParaRPr lang="ru-RU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5164722" y="1830241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Е</a:t>
            </a:r>
            <a:endParaRPr lang="ru-RU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708995" y="1830241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Т</a:t>
            </a:r>
            <a:endParaRPr lang="ru-RU" dirty="0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3825411" y="1822573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И</a:t>
            </a:r>
            <a:endParaRPr lang="ru-RU" dirty="0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8700124" y="1822572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Й</a:t>
            </a:r>
            <a:endParaRPr lang="ru-RU" dirty="0"/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8260024" y="1822573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И</a:t>
            </a:r>
            <a:endParaRPr lang="ru-RU" dirty="0"/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7819924" y="1827534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К</a:t>
            </a:r>
            <a:endParaRPr lang="ru-RU" dirty="0"/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7379824" y="1827535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</a:t>
            </a:r>
            <a:endParaRPr lang="ru-RU" dirty="0"/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6939724" y="1830241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Е</a:t>
            </a:r>
            <a:endParaRPr lang="ru-RU" dirty="0"/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6499624" y="1830239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Ч</a:t>
            </a:r>
            <a:endParaRPr lang="ru-RU" dirty="0"/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6059524" y="1827536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И</a:t>
            </a:r>
            <a:endParaRPr lang="ru-RU" dirty="0"/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619424" y="1830240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Т</a:t>
            </a:r>
            <a:endParaRPr lang="ru-RU" dirty="0"/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6059524" y="1379206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Ц</a:t>
            </a:r>
            <a:endParaRPr lang="ru-RU" dirty="0"/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8260024" y="4083260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Й</a:t>
            </a:r>
            <a:endParaRPr lang="ru-RU" dirty="0"/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8260024" y="3634658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И</a:t>
            </a:r>
            <a:endParaRPr lang="ru-RU" dirty="0"/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8260024" y="3183491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К</a:t>
            </a:r>
            <a:endParaRPr lang="ru-RU" dirty="0"/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8260024" y="2272955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</a:t>
            </a:r>
            <a:endParaRPr lang="ru-RU" dirty="0"/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6077150" y="2723990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Л</a:t>
            </a:r>
            <a:endParaRPr lang="ru-RU" dirty="0"/>
          </a:p>
        </p:txBody>
      </p:sp>
      <p:sp>
        <p:nvSpPr>
          <p:cNvPr id="25" name="Скругленный прямоугольник 24"/>
          <p:cNvSpPr/>
          <p:nvPr/>
        </p:nvSpPr>
        <p:spPr>
          <a:xfrm>
            <a:off x="8260024" y="443879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З</a:t>
            </a:r>
            <a:endParaRPr lang="ru-RU" dirty="0"/>
          </a:p>
        </p:txBody>
      </p:sp>
      <p:sp>
        <p:nvSpPr>
          <p:cNvPr id="26" name="Скругленный прямоугольник 25"/>
          <p:cNvSpPr/>
          <p:nvPr/>
        </p:nvSpPr>
        <p:spPr>
          <a:xfrm>
            <a:off x="8260024" y="898235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Е</a:t>
            </a:r>
            <a:endParaRPr lang="ru-RU" dirty="0"/>
          </a:p>
        </p:txBody>
      </p:sp>
      <p:sp>
        <p:nvSpPr>
          <p:cNvPr id="27" name="Скругленный прямоугольник 26"/>
          <p:cNvSpPr/>
          <p:nvPr/>
        </p:nvSpPr>
        <p:spPr>
          <a:xfrm>
            <a:off x="8260024" y="1360128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Л</a:t>
            </a:r>
            <a:endParaRPr lang="ru-RU" dirty="0"/>
          </a:p>
        </p:txBody>
      </p:sp>
      <p:sp>
        <p:nvSpPr>
          <p:cNvPr id="28" name="Скругленный прямоугольник 27"/>
          <p:cNvSpPr/>
          <p:nvPr/>
        </p:nvSpPr>
        <p:spPr>
          <a:xfrm>
            <a:off x="3385311" y="2295906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Т</a:t>
            </a:r>
            <a:endParaRPr lang="ru-RU" dirty="0"/>
          </a:p>
        </p:txBody>
      </p:sp>
      <p:sp>
        <p:nvSpPr>
          <p:cNvPr id="29" name="Скругленный прямоугольник 28"/>
          <p:cNvSpPr/>
          <p:nvPr/>
        </p:nvSpPr>
        <p:spPr>
          <a:xfrm>
            <a:off x="3385311" y="2755406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И</a:t>
            </a:r>
            <a:endParaRPr lang="ru-RU" dirty="0"/>
          </a:p>
        </p:txBody>
      </p:sp>
      <p:sp>
        <p:nvSpPr>
          <p:cNvPr id="30" name="Скругленный прямоугольник 29"/>
          <p:cNvSpPr/>
          <p:nvPr/>
        </p:nvSpPr>
        <p:spPr>
          <a:xfrm>
            <a:off x="3385311" y="4108643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Л</a:t>
            </a:r>
            <a:endParaRPr lang="ru-RU" dirty="0"/>
          </a:p>
        </p:txBody>
      </p:sp>
      <p:sp>
        <p:nvSpPr>
          <p:cNvPr id="31" name="Скругленный прямоугольник 30"/>
          <p:cNvSpPr/>
          <p:nvPr/>
        </p:nvSpPr>
        <p:spPr>
          <a:xfrm>
            <a:off x="3385311" y="3655175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</a:t>
            </a:r>
            <a:endParaRPr lang="ru-RU" dirty="0"/>
          </a:p>
        </p:txBody>
      </p:sp>
      <p:sp>
        <p:nvSpPr>
          <p:cNvPr id="32" name="Скругленный прямоугольник 31"/>
          <p:cNvSpPr/>
          <p:nvPr/>
        </p:nvSpPr>
        <p:spPr>
          <a:xfrm>
            <a:off x="3385311" y="3204141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Р</a:t>
            </a:r>
            <a:endParaRPr lang="ru-RU" dirty="0"/>
          </a:p>
        </p:txBody>
      </p:sp>
      <p:sp>
        <p:nvSpPr>
          <p:cNvPr id="33" name="Скругленный прямоугольник 32"/>
          <p:cNvSpPr/>
          <p:nvPr/>
        </p:nvSpPr>
        <p:spPr>
          <a:xfrm>
            <a:off x="4699816" y="5439492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Л</a:t>
            </a:r>
            <a:endParaRPr lang="ru-RU" dirty="0"/>
          </a:p>
        </p:txBody>
      </p:sp>
      <p:sp>
        <p:nvSpPr>
          <p:cNvPr id="34" name="Скругленный прямоугольник 33"/>
          <p:cNvSpPr/>
          <p:nvPr/>
        </p:nvSpPr>
        <p:spPr>
          <a:xfrm>
            <a:off x="4699816" y="4982440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</a:t>
            </a:r>
            <a:endParaRPr lang="ru-RU" dirty="0"/>
          </a:p>
        </p:txBody>
      </p:sp>
      <p:sp>
        <p:nvSpPr>
          <p:cNvPr id="35" name="Скругленный прямоугольник 34"/>
          <p:cNvSpPr/>
          <p:nvPr/>
        </p:nvSpPr>
        <p:spPr>
          <a:xfrm>
            <a:off x="4706264" y="4534295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З</a:t>
            </a:r>
            <a:endParaRPr lang="ru-RU" dirty="0"/>
          </a:p>
        </p:txBody>
      </p:sp>
      <p:sp>
        <p:nvSpPr>
          <p:cNvPr id="36" name="Скругленный прямоугольник 35"/>
          <p:cNvSpPr/>
          <p:nvPr/>
        </p:nvSpPr>
        <p:spPr>
          <a:xfrm>
            <a:off x="4698458" y="4070798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</a:t>
            </a:r>
            <a:endParaRPr lang="ru-RU" dirty="0"/>
          </a:p>
        </p:txBody>
      </p:sp>
      <p:sp>
        <p:nvSpPr>
          <p:cNvPr id="37" name="Скругленный прямоугольник 36"/>
          <p:cNvSpPr/>
          <p:nvPr/>
        </p:nvSpPr>
        <p:spPr>
          <a:xfrm>
            <a:off x="4692010" y="3619763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Е</a:t>
            </a:r>
            <a:endParaRPr lang="ru-RU" dirty="0"/>
          </a:p>
        </p:txBody>
      </p:sp>
      <p:sp>
        <p:nvSpPr>
          <p:cNvPr id="38" name="Скругленный прямоугольник 37"/>
          <p:cNvSpPr/>
          <p:nvPr/>
        </p:nvSpPr>
        <p:spPr>
          <a:xfrm>
            <a:off x="4702810" y="3182812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Б</a:t>
            </a:r>
          </a:p>
        </p:txBody>
      </p:sp>
      <p:sp>
        <p:nvSpPr>
          <p:cNvPr id="39" name="Скругленный прямоугольник 38"/>
          <p:cNvSpPr/>
          <p:nvPr/>
        </p:nvSpPr>
        <p:spPr>
          <a:xfrm>
            <a:off x="4715478" y="2731777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</a:t>
            </a:r>
            <a:endParaRPr lang="ru-RU" dirty="0"/>
          </a:p>
        </p:txBody>
      </p:sp>
      <p:sp>
        <p:nvSpPr>
          <p:cNvPr id="40" name="Скругленный прямоугольник 39"/>
          <p:cNvSpPr/>
          <p:nvPr/>
        </p:nvSpPr>
        <p:spPr>
          <a:xfrm>
            <a:off x="4715443" y="2295906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Р</a:t>
            </a:r>
            <a:endParaRPr lang="ru-RU" dirty="0"/>
          </a:p>
        </p:txBody>
      </p:sp>
      <p:sp>
        <p:nvSpPr>
          <p:cNvPr id="41" name="Скругленный прямоугольник 40"/>
          <p:cNvSpPr/>
          <p:nvPr/>
        </p:nvSpPr>
        <p:spPr>
          <a:xfrm>
            <a:off x="4707637" y="909093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Н</a:t>
            </a:r>
          </a:p>
        </p:txBody>
      </p:sp>
      <p:sp>
        <p:nvSpPr>
          <p:cNvPr id="42" name="Скругленный прямоугольник 41"/>
          <p:cNvSpPr/>
          <p:nvPr/>
        </p:nvSpPr>
        <p:spPr>
          <a:xfrm>
            <a:off x="4724622" y="1371536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И</a:t>
            </a:r>
            <a:endParaRPr lang="ru-RU" dirty="0"/>
          </a:p>
        </p:txBody>
      </p:sp>
      <p:sp>
        <p:nvSpPr>
          <p:cNvPr id="43" name="Скругленный прямоугольник 42"/>
          <p:cNvSpPr/>
          <p:nvPr/>
        </p:nvSpPr>
        <p:spPr>
          <a:xfrm>
            <a:off x="6073097" y="3172725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</a:t>
            </a:r>
            <a:endParaRPr lang="ru-RU" dirty="0"/>
          </a:p>
        </p:txBody>
      </p:sp>
      <p:sp>
        <p:nvSpPr>
          <p:cNvPr id="45" name="Скругленный прямоугольник 44"/>
          <p:cNvSpPr/>
          <p:nvPr/>
        </p:nvSpPr>
        <p:spPr>
          <a:xfrm>
            <a:off x="3374400" y="4982127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Е</a:t>
            </a:r>
            <a:endParaRPr lang="ru-RU" dirty="0"/>
          </a:p>
        </p:txBody>
      </p:sp>
      <p:sp>
        <p:nvSpPr>
          <p:cNvPr id="46" name="Скругленный прямоугольник 45"/>
          <p:cNvSpPr/>
          <p:nvPr/>
        </p:nvSpPr>
        <p:spPr>
          <a:xfrm>
            <a:off x="3810724" y="4997564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</a:t>
            </a:r>
            <a:endParaRPr lang="ru-RU" dirty="0"/>
          </a:p>
        </p:txBody>
      </p:sp>
      <p:sp>
        <p:nvSpPr>
          <p:cNvPr id="47" name="Скругленный прямоугольник 46"/>
          <p:cNvSpPr/>
          <p:nvPr/>
        </p:nvSpPr>
        <p:spPr>
          <a:xfrm>
            <a:off x="4256142" y="4997564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З</a:t>
            </a:r>
            <a:endParaRPr lang="ru-RU" dirty="0"/>
          </a:p>
        </p:txBody>
      </p:sp>
      <p:sp>
        <p:nvSpPr>
          <p:cNvPr id="48" name="Скругленный прямоугольник 47"/>
          <p:cNvSpPr/>
          <p:nvPr/>
        </p:nvSpPr>
        <p:spPr>
          <a:xfrm>
            <a:off x="5155543" y="4982440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Л</a:t>
            </a:r>
            <a:endParaRPr lang="ru-RU" dirty="0"/>
          </a:p>
        </p:txBody>
      </p:sp>
      <p:sp>
        <p:nvSpPr>
          <p:cNvPr id="50" name="Скругленный прямоугольник 49"/>
          <p:cNvSpPr/>
          <p:nvPr/>
        </p:nvSpPr>
        <p:spPr>
          <a:xfrm>
            <a:off x="2934300" y="4982127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Б</a:t>
            </a:r>
            <a:endParaRPr lang="ru-RU" dirty="0"/>
          </a:p>
        </p:txBody>
      </p:sp>
      <p:sp>
        <p:nvSpPr>
          <p:cNvPr id="51" name="Скругленный прямоугольник 50"/>
          <p:cNvSpPr/>
          <p:nvPr/>
        </p:nvSpPr>
        <p:spPr>
          <a:xfrm>
            <a:off x="6069250" y="3633847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</a:t>
            </a:r>
            <a:endParaRPr lang="ru-RU" dirty="0"/>
          </a:p>
        </p:txBody>
      </p:sp>
      <p:sp>
        <p:nvSpPr>
          <p:cNvPr id="52" name="Скругленный прямоугольник 51"/>
          <p:cNvSpPr/>
          <p:nvPr/>
        </p:nvSpPr>
        <p:spPr>
          <a:xfrm>
            <a:off x="6069250" y="5906779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</a:t>
            </a:r>
            <a:endParaRPr lang="ru-RU" dirty="0"/>
          </a:p>
        </p:txBody>
      </p:sp>
      <p:sp>
        <p:nvSpPr>
          <p:cNvPr id="53" name="Скругленный прямоугольник 52"/>
          <p:cNvSpPr/>
          <p:nvPr/>
        </p:nvSpPr>
        <p:spPr>
          <a:xfrm>
            <a:off x="6069250" y="5455744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А</a:t>
            </a:r>
            <a:endParaRPr lang="ru-RU" dirty="0"/>
          </a:p>
        </p:txBody>
      </p:sp>
      <p:sp>
        <p:nvSpPr>
          <p:cNvPr id="54" name="Скругленный прямоугольник 53"/>
          <p:cNvSpPr/>
          <p:nvPr/>
        </p:nvSpPr>
        <p:spPr>
          <a:xfrm>
            <a:off x="6069250" y="4998691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</a:t>
            </a:r>
            <a:endParaRPr lang="ru-RU" dirty="0"/>
          </a:p>
        </p:txBody>
      </p:sp>
      <p:sp>
        <p:nvSpPr>
          <p:cNvPr id="55" name="Скругленный прямоугольник 54"/>
          <p:cNvSpPr/>
          <p:nvPr/>
        </p:nvSpPr>
        <p:spPr>
          <a:xfrm>
            <a:off x="6069250" y="4553674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</a:t>
            </a:r>
            <a:endParaRPr lang="ru-RU" dirty="0"/>
          </a:p>
        </p:txBody>
      </p:sp>
      <p:sp>
        <p:nvSpPr>
          <p:cNvPr id="56" name="Скругленный прямоугольник 55"/>
          <p:cNvSpPr/>
          <p:nvPr/>
        </p:nvSpPr>
        <p:spPr>
          <a:xfrm>
            <a:off x="6069250" y="4099512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Р</a:t>
            </a:r>
            <a:endParaRPr lang="ru-RU" dirty="0"/>
          </a:p>
        </p:txBody>
      </p:sp>
      <p:sp>
        <p:nvSpPr>
          <p:cNvPr id="57" name="Скругленный прямоугольник 56"/>
          <p:cNvSpPr/>
          <p:nvPr/>
        </p:nvSpPr>
        <p:spPr>
          <a:xfrm>
            <a:off x="7379824" y="2293136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</a:t>
            </a:r>
            <a:endParaRPr lang="ru-RU" dirty="0"/>
          </a:p>
        </p:txBody>
      </p:sp>
      <p:sp>
        <p:nvSpPr>
          <p:cNvPr id="58" name="Скругленный прямоугольник 57"/>
          <p:cNvSpPr/>
          <p:nvPr/>
        </p:nvSpPr>
        <p:spPr>
          <a:xfrm>
            <a:off x="7359723" y="458058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Г</a:t>
            </a:r>
            <a:endParaRPr lang="ru-RU" dirty="0"/>
          </a:p>
        </p:txBody>
      </p:sp>
      <p:sp>
        <p:nvSpPr>
          <p:cNvPr id="59" name="Скругленный прямоугольник 58"/>
          <p:cNvSpPr/>
          <p:nvPr/>
        </p:nvSpPr>
        <p:spPr>
          <a:xfrm>
            <a:off x="7359723" y="908721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Е</a:t>
            </a:r>
            <a:endParaRPr lang="ru-RU" dirty="0"/>
          </a:p>
        </p:txBody>
      </p:sp>
      <p:sp>
        <p:nvSpPr>
          <p:cNvPr id="60" name="Скругленный прямоугольник 59"/>
          <p:cNvSpPr/>
          <p:nvPr/>
        </p:nvSpPr>
        <p:spPr>
          <a:xfrm>
            <a:off x="7359723" y="1371538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К</a:t>
            </a:r>
            <a:endParaRPr lang="ru-RU" dirty="0"/>
          </a:p>
        </p:txBody>
      </p:sp>
      <p:sp>
        <p:nvSpPr>
          <p:cNvPr id="61" name="Скругленный прямоугольник 60"/>
          <p:cNvSpPr/>
          <p:nvPr/>
        </p:nvSpPr>
        <p:spPr>
          <a:xfrm>
            <a:off x="7356486" y="4985102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</a:t>
            </a:r>
            <a:endParaRPr lang="ru-RU" dirty="0"/>
          </a:p>
        </p:txBody>
      </p:sp>
      <p:sp>
        <p:nvSpPr>
          <p:cNvPr id="62" name="Скругленный прямоугольник 61"/>
          <p:cNvSpPr/>
          <p:nvPr/>
        </p:nvSpPr>
        <p:spPr>
          <a:xfrm>
            <a:off x="7356486" y="4534066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А</a:t>
            </a:r>
            <a:endParaRPr lang="ru-RU" dirty="0"/>
          </a:p>
        </p:txBody>
      </p:sp>
      <p:sp>
        <p:nvSpPr>
          <p:cNvPr id="63" name="Скругленный прямоугольник 62"/>
          <p:cNvSpPr/>
          <p:nvPr/>
        </p:nvSpPr>
        <p:spPr>
          <a:xfrm>
            <a:off x="7356486" y="4089196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Р</a:t>
            </a:r>
            <a:endParaRPr lang="ru-RU" dirty="0"/>
          </a:p>
        </p:txBody>
      </p:sp>
      <p:sp>
        <p:nvSpPr>
          <p:cNvPr id="64" name="Скругленный прямоугольник 63"/>
          <p:cNvSpPr/>
          <p:nvPr/>
        </p:nvSpPr>
        <p:spPr>
          <a:xfrm>
            <a:off x="7356486" y="3640594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</a:t>
            </a:r>
            <a:endParaRPr lang="ru-RU" dirty="0"/>
          </a:p>
        </p:txBody>
      </p:sp>
      <p:sp>
        <p:nvSpPr>
          <p:cNvPr id="65" name="Скругленный прямоугольник 64"/>
          <p:cNvSpPr/>
          <p:nvPr/>
        </p:nvSpPr>
        <p:spPr>
          <a:xfrm>
            <a:off x="7356486" y="3189559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Л</a:t>
            </a:r>
            <a:endParaRPr lang="ru-RU" dirty="0"/>
          </a:p>
        </p:txBody>
      </p:sp>
      <p:sp>
        <p:nvSpPr>
          <p:cNvPr id="66" name="Скругленный прямоугольник 65"/>
          <p:cNvSpPr/>
          <p:nvPr/>
        </p:nvSpPr>
        <p:spPr>
          <a:xfrm>
            <a:off x="7379824" y="2755406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Х</a:t>
            </a:r>
            <a:endParaRPr lang="ru-RU" dirty="0"/>
          </a:p>
        </p:txBody>
      </p:sp>
      <p:sp>
        <p:nvSpPr>
          <p:cNvPr id="67" name="Скругленный прямоугольник 66"/>
          <p:cNvSpPr/>
          <p:nvPr/>
        </p:nvSpPr>
        <p:spPr>
          <a:xfrm>
            <a:off x="7844687" y="5918246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Ь</a:t>
            </a:r>
            <a:endParaRPr lang="ru-RU" dirty="0"/>
          </a:p>
        </p:txBody>
      </p:sp>
      <p:sp>
        <p:nvSpPr>
          <p:cNvPr id="68" name="Скругленный прямоугольник 67"/>
          <p:cNvSpPr/>
          <p:nvPr/>
        </p:nvSpPr>
        <p:spPr>
          <a:xfrm>
            <a:off x="7404587" y="5918246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Т</a:t>
            </a:r>
            <a:endParaRPr lang="ru-RU" dirty="0"/>
          </a:p>
        </p:txBody>
      </p:sp>
      <p:sp>
        <p:nvSpPr>
          <p:cNvPr id="69" name="Скругленный прямоугольник 68"/>
          <p:cNvSpPr/>
          <p:nvPr/>
        </p:nvSpPr>
        <p:spPr>
          <a:xfrm>
            <a:off x="6953921" y="5918246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Ф</a:t>
            </a:r>
            <a:endParaRPr lang="ru-RU" dirty="0"/>
          </a:p>
        </p:txBody>
      </p:sp>
      <p:sp>
        <p:nvSpPr>
          <p:cNvPr id="70" name="Скругленный прямоугольник 69"/>
          <p:cNvSpPr/>
          <p:nvPr/>
        </p:nvSpPr>
        <p:spPr>
          <a:xfrm>
            <a:off x="6497535" y="5918246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Е</a:t>
            </a:r>
            <a:endParaRPr lang="ru-RU" dirty="0"/>
          </a:p>
        </p:txBody>
      </p:sp>
      <p:sp>
        <p:nvSpPr>
          <p:cNvPr id="72" name="Скругленный прямоугольник 71"/>
          <p:cNvSpPr/>
          <p:nvPr/>
        </p:nvSpPr>
        <p:spPr>
          <a:xfrm>
            <a:off x="3385311" y="1839454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3" name="Скругленный прямоугольник 72"/>
          <p:cNvSpPr/>
          <p:nvPr/>
        </p:nvSpPr>
        <p:spPr>
          <a:xfrm>
            <a:off x="3388040" y="2295906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4" name="Скругленный прямоугольник 73"/>
          <p:cNvSpPr/>
          <p:nvPr/>
        </p:nvSpPr>
        <p:spPr>
          <a:xfrm>
            <a:off x="3385311" y="2755538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5" name="Скругленный прямоугольник 74"/>
          <p:cNvSpPr/>
          <p:nvPr/>
        </p:nvSpPr>
        <p:spPr>
          <a:xfrm>
            <a:off x="3388040" y="3206573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6" name="Скругленный прямоугольник 75"/>
          <p:cNvSpPr/>
          <p:nvPr/>
        </p:nvSpPr>
        <p:spPr>
          <a:xfrm>
            <a:off x="3388040" y="3657608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7" name="Скругленный прямоугольник 76"/>
          <p:cNvSpPr/>
          <p:nvPr/>
        </p:nvSpPr>
        <p:spPr>
          <a:xfrm>
            <a:off x="3390322" y="4108643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8" name="Скругленный прямоугольник 77"/>
          <p:cNvSpPr/>
          <p:nvPr/>
        </p:nvSpPr>
        <p:spPr>
          <a:xfrm>
            <a:off x="3830422" y="1822573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9" name="Скругленный прямоугольник 78"/>
          <p:cNvSpPr/>
          <p:nvPr/>
        </p:nvSpPr>
        <p:spPr>
          <a:xfrm>
            <a:off x="4256227" y="1822573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0" name="Скругленный прямоугольник 79"/>
          <p:cNvSpPr/>
          <p:nvPr/>
        </p:nvSpPr>
        <p:spPr>
          <a:xfrm>
            <a:off x="4715443" y="908720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1" name="Скругленный прямоугольник 80"/>
          <p:cNvSpPr/>
          <p:nvPr/>
        </p:nvSpPr>
        <p:spPr>
          <a:xfrm>
            <a:off x="4724622" y="1364299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2" name="Скругленный прямоугольник 81"/>
          <p:cNvSpPr/>
          <p:nvPr/>
        </p:nvSpPr>
        <p:spPr>
          <a:xfrm>
            <a:off x="4715443" y="1830241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3" name="Скругленный прямоугольник 82"/>
          <p:cNvSpPr/>
          <p:nvPr/>
        </p:nvSpPr>
        <p:spPr>
          <a:xfrm>
            <a:off x="4715443" y="2280567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4" name="Скругленный прямоугольник 83"/>
          <p:cNvSpPr/>
          <p:nvPr/>
        </p:nvSpPr>
        <p:spPr>
          <a:xfrm>
            <a:off x="4702810" y="2731777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5" name="Скругленный прямоугольник 84"/>
          <p:cNvSpPr/>
          <p:nvPr/>
        </p:nvSpPr>
        <p:spPr>
          <a:xfrm>
            <a:off x="4702810" y="3182811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6" name="Скругленный прямоугольник 85"/>
          <p:cNvSpPr/>
          <p:nvPr/>
        </p:nvSpPr>
        <p:spPr>
          <a:xfrm>
            <a:off x="4698458" y="3617462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7" name="Скругленный прямоугольник 86"/>
          <p:cNvSpPr/>
          <p:nvPr/>
        </p:nvSpPr>
        <p:spPr>
          <a:xfrm>
            <a:off x="4707637" y="4079395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8" name="Скругленный прямоугольник 87"/>
          <p:cNvSpPr/>
          <p:nvPr/>
        </p:nvSpPr>
        <p:spPr>
          <a:xfrm>
            <a:off x="4698458" y="4534295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9" name="Скругленный прямоугольник 88"/>
          <p:cNvSpPr/>
          <p:nvPr/>
        </p:nvSpPr>
        <p:spPr>
          <a:xfrm>
            <a:off x="4699816" y="4973376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90" name="Скругленный прямоугольник 89"/>
          <p:cNvSpPr/>
          <p:nvPr/>
        </p:nvSpPr>
        <p:spPr>
          <a:xfrm>
            <a:off x="4698458" y="5436365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91" name="Скругленный прямоугольник 90"/>
          <p:cNvSpPr/>
          <p:nvPr/>
        </p:nvSpPr>
        <p:spPr>
          <a:xfrm>
            <a:off x="2934300" y="4983930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92" name="Скругленный прямоугольник 91"/>
          <p:cNvSpPr/>
          <p:nvPr/>
        </p:nvSpPr>
        <p:spPr>
          <a:xfrm>
            <a:off x="3370624" y="4982286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93" name="Скругленный прямоугольник 92"/>
          <p:cNvSpPr/>
          <p:nvPr/>
        </p:nvSpPr>
        <p:spPr>
          <a:xfrm>
            <a:off x="3806948" y="4982482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94" name="Скругленный прямоугольник 93"/>
          <p:cNvSpPr/>
          <p:nvPr/>
        </p:nvSpPr>
        <p:spPr>
          <a:xfrm>
            <a:off x="4247048" y="4982481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95" name="Скругленный прямоугольник 94"/>
          <p:cNvSpPr/>
          <p:nvPr/>
        </p:nvSpPr>
        <p:spPr>
          <a:xfrm>
            <a:off x="5152133" y="4973373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96" name="Скругленный прямоугольник 95"/>
          <p:cNvSpPr/>
          <p:nvPr/>
        </p:nvSpPr>
        <p:spPr>
          <a:xfrm>
            <a:off x="5170184" y="1831885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97" name="Скругленный прямоугольник 96"/>
          <p:cNvSpPr/>
          <p:nvPr/>
        </p:nvSpPr>
        <p:spPr>
          <a:xfrm>
            <a:off x="5610284" y="1827533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98" name="Скругленный прямоугольник 97"/>
          <p:cNvSpPr/>
          <p:nvPr/>
        </p:nvSpPr>
        <p:spPr>
          <a:xfrm>
            <a:off x="6050384" y="1378851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99" name="Скругленный прямоугольник 98"/>
          <p:cNvSpPr/>
          <p:nvPr/>
        </p:nvSpPr>
        <p:spPr>
          <a:xfrm>
            <a:off x="6061546" y="1833308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00" name="Скругленный прямоугольник 99"/>
          <p:cNvSpPr/>
          <p:nvPr/>
        </p:nvSpPr>
        <p:spPr>
          <a:xfrm>
            <a:off x="6073097" y="2272954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01" name="Скругленный прямоугольник 100"/>
          <p:cNvSpPr/>
          <p:nvPr/>
        </p:nvSpPr>
        <p:spPr>
          <a:xfrm>
            <a:off x="6077150" y="2721690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02" name="Скругленный прямоугольник 101"/>
          <p:cNvSpPr/>
          <p:nvPr/>
        </p:nvSpPr>
        <p:spPr>
          <a:xfrm>
            <a:off x="6082911" y="3175025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03" name="Скругленный прямоугольник 102"/>
          <p:cNvSpPr/>
          <p:nvPr/>
        </p:nvSpPr>
        <p:spPr>
          <a:xfrm>
            <a:off x="6063691" y="3639074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04" name="Скругленный прямоугольник 103"/>
          <p:cNvSpPr/>
          <p:nvPr/>
        </p:nvSpPr>
        <p:spPr>
          <a:xfrm>
            <a:off x="6073097" y="4100046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05" name="Скругленный прямоугольник 104"/>
          <p:cNvSpPr/>
          <p:nvPr/>
        </p:nvSpPr>
        <p:spPr>
          <a:xfrm>
            <a:off x="6059524" y="4554367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06" name="Скругленный прямоугольник 105"/>
          <p:cNvSpPr/>
          <p:nvPr/>
        </p:nvSpPr>
        <p:spPr>
          <a:xfrm>
            <a:off x="6077150" y="4998690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07" name="Скругленный прямоугольник 106"/>
          <p:cNvSpPr/>
          <p:nvPr/>
        </p:nvSpPr>
        <p:spPr>
          <a:xfrm>
            <a:off x="6065123" y="5460892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08" name="Скругленный прямоугольник 107"/>
          <p:cNvSpPr/>
          <p:nvPr/>
        </p:nvSpPr>
        <p:spPr>
          <a:xfrm>
            <a:off x="6054585" y="5904186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09" name="Скругленный прямоугольник 108"/>
          <p:cNvSpPr/>
          <p:nvPr/>
        </p:nvSpPr>
        <p:spPr>
          <a:xfrm>
            <a:off x="6507300" y="5911927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0" name="Скругленный прямоугольник 109"/>
          <p:cNvSpPr/>
          <p:nvPr/>
        </p:nvSpPr>
        <p:spPr>
          <a:xfrm>
            <a:off x="6964487" y="5921092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1" name="Скругленный прямоугольник 110"/>
          <p:cNvSpPr/>
          <p:nvPr/>
        </p:nvSpPr>
        <p:spPr>
          <a:xfrm>
            <a:off x="7396475" y="5921092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2" name="Скругленный прямоугольник 111"/>
          <p:cNvSpPr/>
          <p:nvPr/>
        </p:nvSpPr>
        <p:spPr>
          <a:xfrm>
            <a:off x="7844687" y="5921092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3" name="Скругленный прямоугольник 112"/>
          <p:cNvSpPr/>
          <p:nvPr/>
        </p:nvSpPr>
        <p:spPr>
          <a:xfrm>
            <a:off x="6507937" y="1839454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4" name="Скругленный прямоугольник 113"/>
          <p:cNvSpPr/>
          <p:nvPr/>
        </p:nvSpPr>
        <p:spPr>
          <a:xfrm>
            <a:off x="6939724" y="1833307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5" name="Скругленный прямоугольник 114"/>
          <p:cNvSpPr/>
          <p:nvPr/>
        </p:nvSpPr>
        <p:spPr>
          <a:xfrm>
            <a:off x="7359723" y="447200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6" name="Скругленный прямоугольник 115"/>
          <p:cNvSpPr/>
          <p:nvPr/>
        </p:nvSpPr>
        <p:spPr>
          <a:xfrm>
            <a:off x="7359723" y="909252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7" name="Скругленный прямоугольник 116"/>
          <p:cNvSpPr/>
          <p:nvPr/>
        </p:nvSpPr>
        <p:spPr>
          <a:xfrm>
            <a:off x="7367353" y="1364299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8" name="Скругленный прямоугольник 117"/>
          <p:cNvSpPr/>
          <p:nvPr/>
        </p:nvSpPr>
        <p:spPr>
          <a:xfrm>
            <a:off x="7379824" y="1818197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9" name="Скругленный прямоугольник 118"/>
          <p:cNvSpPr/>
          <p:nvPr/>
        </p:nvSpPr>
        <p:spPr>
          <a:xfrm>
            <a:off x="7379824" y="2284343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20" name="Скругленный прямоугольник 119"/>
          <p:cNvSpPr/>
          <p:nvPr/>
        </p:nvSpPr>
        <p:spPr>
          <a:xfrm>
            <a:off x="7378501" y="2738524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21" name="Скругленный прямоугольник 120"/>
          <p:cNvSpPr/>
          <p:nvPr/>
        </p:nvSpPr>
        <p:spPr>
          <a:xfrm>
            <a:off x="7373137" y="3189559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22" name="Скругленный прямоугольник 121"/>
          <p:cNvSpPr/>
          <p:nvPr/>
        </p:nvSpPr>
        <p:spPr>
          <a:xfrm>
            <a:off x="7362012" y="3631463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23" name="Скругленный прямоугольник 122"/>
          <p:cNvSpPr/>
          <p:nvPr/>
        </p:nvSpPr>
        <p:spPr>
          <a:xfrm>
            <a:off x="7356486" y="4072039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24" name="Скругленный прямоугольник 123"/>
          <p:cNvSpPr/>
          <p:nvPr/>
        </p:nvSpPr>
        <p:spPr>
          <a:xfrm>
            <a:off x="7355163" y="4529252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25" name="Скругленный прямоугольник 124"/>
          <p:cNvSpPr/>
          <p:nvPr/>
        </p:nvSpPr>
        <p:spPr>
          <a:xfrm>
            <a:off x="7355163" y="4973144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26" name="Скругленный прямоугольник 125"/>
          <p:cNvSpPr/>
          <p:nvPr/>
        </p:nvSpPr>
        <p:spPr>
          <a:xfrm>
            <a:off x="7813237" y="1831884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27" name="Скругленный прямоугольник 126"/>
          <p:cNvSpPr/>
          <p:nvPr/>
        </p:nvSpPr>
        <p:spPr>
          <a:xfrm>
            <a:off x="8260024" y="1817085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28" name="Скругленный прямоугольник 127"/>
          <p:cNvSpPr/>
          <p:nvPr/>
        </p:nvSpPr>
        <p:spPr>
          <a:xfrm>
            <a:off x="8710997" y="1811163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29" name="Скругленный прямоугольник 128"/>
          <p:cNvSpPr/>
          <p:nvPr/>
        </p:nvSpPr>
        <p:spPr>
          <a:xfrm>
            <a:off x="8260024" y="458217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30" name="Скругленный прямоугольник 129"/>
          <p:cNvSpPr/>
          <p:nvPr/>
        </p:nvSpPr>
        <p:spPr>
          <a:xfrm>
            <a:off x="8253337" y="894914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31" name="Скругленный прямоугольник 130"/>
          <p:cNvSpPr/>
          <p:nvPr/>
        </p:nvSpPr>
        <p:spPr>
          <a:xfrm>
            <a:off x="8253337" y="1359755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32" name="Скругленный прямоугольник 131"/>
          <p:cNvSpPr/>
          <p:nvPr/>
        </p:nvSpPr>
        <p:spPr>
          <a:xfrm>
            <a:off x="8253337" y="2262198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33" name="Скругленный прямоугольник 132"/>
          <p:cNvSpPr/>
          <p:nvPr/>
        </p:nvSpPr>
        <p:spPr>
          <a:xfrm>
            <a:off x="8250848" y="2721690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34" name="Скругленный прямоугольник 133"/>
          <p:cNvSpPr/>
          <p:nvPr/>
        </p:nvSpPr>
        <p:spPr>
          <a:xfrm>
            <a:off x="8250848" y="3175025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35" name="Скругленный прямоугольник 134"/>
          <p:cNvSpPr/>
          <p:nvPr/>
        </p:nvSpPr>
        <p:spPr>
          <a:xfrm>
            <a:off x="8250848" y="3623760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36" name="Скругленный прямоугольник 135"/>
          <p:cNvSpPr/>
          <p:nvPr/>
        </p:nvSpPr>
        <p:spPr>
          <a:xfrm>
            <a:off x="8260024" y="4068497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38" name="Управляющая кнопка: домой 137">
            <a:hlinkClick r:id="rId2" action="ppaction://hlinksldjump" highlightClick="1"/>
          </p:cNvPr>
          <p:cNvSpPr/>
          <p:nvPr/>
        </p:nvSpPr>
        <p:spPr>
          <a:xfrm>
            <a:off x="8316416" y="6391636"/>
            <a:ext cx="504056" cy="403303"/>
          </a:xfrm>
          <a:prstGeom prst="actionButtonHome">
            <a:avLst/>
          </a:prstGeom>
          <a:ln>
            <a:solidFill>
              <a:schemeClr val="accent4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1400" dirty="0">
              <a:solidFill>
                <a:srgbClr val="FF0000"/>
              </a:solidFill>
            </a:endParaRPr>
          </a:p>
        </p:txBody>
      </p:sp>
      <p:sp>
        <p:nvSpPr>
          <p:cNvPr id="139" name="Штриховая стрелка вправо 138">
            <a:hlinkClick r:id="" action="ppaction://hlinkshowjump?jump=nextslide"/>
          </p:cNvPr>
          <p:cNvSpPr/>
          <p:nvPr/>
        </p:nvSpPr>
        <p:spPr>
          <a:xfrm>
            <a:off x="8820472" y="6461761"/>
            <a:ext cx="323528" cy="290302"/>
          </a:xfrm>
          <a:prstGeom prst="stripedRightArrow">
            <a:avLst/>
          </a:prstGeom>
          <a:ln>
            <a:solidFill>
              <a:schemeClr val="accent4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1400" dirty="0">
              <a:solidFill>
                <a:srgbClr val="FF0000"/>
              </a:solidFill>
            </a:endParaRPr>
          </a:p>
        </p:txBody>
      </p:sp>
      <p:sp>
        <p:nvSpPr>
          <p:cNvPr id="140" name="Штриховая стрелка вправо 139">
            <a:hlinkClick r:id="" action="ppaction://hlinkshowjump?jump=previousslide"/>
          </p:cNvPr>
          <p:cNvSpPr/>
          <p:nvPr/>
        </p:nvSpPr>
        <p:spPr>
          <a:xfrm rot="10800000">
            <a:off x="7992888" y="6469010"/>
            <a:ext cx="323528" cy="290302"/>
          </a:xfrm>
          <a:prstGeom prst="stripedRightArrow">
            <a:avLst/>
          </a:prstGeom>
          <a:ln>
            <a:solidFill>
              <a:schemeClr val="accent4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1400" dirty="0">
              <a:solidFill>
                <a:srgbClr val="FF0000"/>
              </a:solidFill>
            </a:endParaRPr>
          </a:p>
        </p:txBody>
      </p:sp>
      <p:sp>
        <p:nvSpPr>
          <p:cNvPr id="149" name="Прямоугольник с двумя скругленными противолежащими углами 148"/>
          <p:cNvSpPr/>
          <p:nvPr/>
        </p:nvSpPr>
        <p:spPr>
          <a:xfrm>
            <a:off x="35496" y="3501008"/>
            <a:ext cx="2808312" cy="3286384"/>
          </a:xfrm>
          <a:prstGeom prst="round2Diag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/>
              <a:t>ВОПРОС 1: Один из путей получения бензола.</a:t>
            </a:r>
            <a:endParaRPr lang="ru-RU" dirty="0"/>
          </a:p>
        </p:txBody>
      </p:sp>
      <p:sp>
        <p:nvSpPr>
          <p:cNvPr id="142" name="Скругленный прямоугольник 141"/>
          <p:cNvSpPr/>
          <p:nvPr/>
        </p:nvSpPr>
        <p:spPr>
          <a:xfrm>
            <a:off x="3084874" y="1853951"/>
            <a:ext cx="285750" cy="441955"/>
          </a:xfrm>
          <a:prstGeom prst="roundRect">
            <a:avLst/>
          </a:prstGeom>
          <a:ln>
            <a:solidFill>
              <a:schemeClr val="accent4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dirty="0">
                <a:solidFill>
                  <a:srgbClr val="FF0000"/>
                </a:solidFill>
              </a:rPr>
              <a:t>1</a:t>
            </a:r>
          </a:p>
        </p:txBody>
      </p:sp>
      <p:sp>
        <p:nvSpPr>
          <p:cNvPr id="150" name="Прямоугольник с двумя скругленными противолежащими углами 149"/>
          <p:cNvSpPr/>
          <p:nvPr/>
        </p:nvSpPr>
        <p:spPr>
          <a:xfrm>
            <a:off x="35496" y="3501008"/>
            <a:ext cx="2808312" cy="3286384"/>
          </a:xfrm>
          <a:prstGeom prst="round2Diag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/>
              <a:t>ВОПРОС 2: Для его получения используют бензол.</a:t>
            </a:r>
            <a:endParaRPr lang="ru-RU" dirty="0"/>
          </a:p>
        </p:txBody>
      </p:sp>
      <p:sp>
        <p:nvSpPr>
          <p:cNvPr id="144" name="Скругленный прямоугольник 143"/>
          <p:cNvSpPr/>
          <p:nvPr/>
        </p:nvSpPr>
        <p:spPr>
          <a:xfrm>
            <a:off x="3402471" y="1536635"/>
            <a:ext cx="424727" cy="285750"/>
          </a:xfrm>
          <a:prstGeom prst="roundRect">
            <a:avLst/>
          </a:prstGeom>
          <a:ln>
            <a:solidFill>
              <a:schemeClr val="accent4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dirty="0">
                <a:solidFill>
                  <a:srgbClr val="FF0000"/>
                </a:solidFill>
              </a:rPr>
              <a:t>2</a:t>
            </a:r>
          </a:p>
        </p:txBody>
      </p:sp>
      <p:sp>
        <p:nvSpPr>
          <p:cNvPr id="151" name="Прямоугольник с двумя скругленными противолежащими углами 150"/>
          <p:cNvSpPr/>
          <p:nvPr/>
        </p:nvSpPr>
        <p:spPr>
          <a:xfrm>
            <a:off x="35496" y="3501008"/>
            <a:ext cx="2808312" cy="3286384"/>
          </a:xfrm>
          <a:prstGeom prst="round2Diag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/>
              <a:t>ВОПРОС 3: Что образуется при действии на бензол смеси концентрированной азотной и серной кислот и небольшом нагревании?</a:t>
            </a:r>
            <a:endParaRPr lang="ru-RU" dirty="0"/>
          </a:p>
        </p:txBody>
      </p:sp>
      <p:sp>
        <p:nvSpPr>
          <p:cNvPr id="143" name="Скругленный прямоугольник 142"/>
          <p:cNvSpPr/>
          <p:nvPr/>
        </p:nvSpPr>
        <p:spPr>
          <a:xfrm>
            <a:off x="4710891" y="607521"/>
            <a:ext cx="424727" cy="285750"/>
          </a:xfrm>
          <a:prstGeom prst="roundRect">
            <a:avLst/>
          </a:prstGeom>
          <a:ln>
            <a:solidFill>
              <a:schemeClr val="accent4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dirty="0">
                <a:solidFill>
                  <a:srgbClr val="FF0000"/>
                </a:solidFill>
              </a:rPr>
              <a:t>3</a:t>
            </a:r>
          </a:p>
        </p:txBody>
      </p:sp>
      <p:sp>
        <p:nvSpPr>
          <p:cNvPr id="152" name="Прямоугольник с двумя скругленными противолежащими углами 151"/>
          <p:cNvSpPr/>
          <p:nvPr/>
        </p:nvSpPr>
        <p:spPr>
          <a:xfrm>
            <a:off x="35496" y="3501008"/>
            <a:ext cx="2808312" cy="3286384"/>
          </a:xfrm>
          <a:prstGeom prst="round2Diag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/>
              <a:t>ВОПРОС 4: Простейший представитель </a:t>
            </a:r>
            <a:r>
              <a:rPr lang="ru-RU" dirty="0" err="1" smtClean="0"/>
              <a:t>аренов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148" name="Скругленный прямоугольник 147"/>
          <p:cNvSpPr/>
          <p:nvPr/>
        </p:nvSpPr>
        <p:spPr>
          <a:xfrm>
            <a:off x="2927172" y="4698180"/>
            <a:ext cx="424727" cy="285750"/>
          </a:xfrm>
          <a:prstGeom prst="roundRect">
            <a:avLst/>
          </a:prstGeom>
          <a:ln>
            <a:solidFill>
              <a:schemeClr val="accent4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dirty="0">
                <a:solidFill>
                  <a:srgbClr val="FF0000"/>
                </a:solidFill>
              </a:rPr>
              <a:t>4</a:t>
            </a:r>
          </a:p>
        </p:txBody>
      </p:sp>
      <p:sp>
        <p:nvSpPr>
          <p:cNvPr id="153" name="Прямоугольник с двумя скругленными противолежащими углами 152"/>
          <p:cNvSpPr/>
          <p:nvPr/>
        </p:nvSpPr>
        <p:spPr>
          <a:xfrm>
            <a:off x="35496" y="3501008"/>
            <a:ext cx="2808312" cy="3286384"/>
          </a:xfrm>
          <a:prstGeom prst="round2Diag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/>
              <a:t>ВОПРОС 5: Его используют в качестве анестезирующего средства в хирургии. </a:t>
            </a:r>
            <a:endParaRPr lang="ru-RU" dirty="0"/>
          </a:p>
        </p:txBody>
      </p:sp>
      <p:sp>
        <p:nvSpPr>
          <p:cNvPr id="146" name="Скругленный прямоугольник 145"/>
          <p:cNvSpPr/>
          <p:nvPr/>
        </p:nvSpPr>
        <p:spPr>
          <a:xfrm>
            <a:off x="6050384" y="1078549"/>
            <a:ext cx="424727" cy="285750"/>
          </a:xfrm>
          <a:prstGeom prst="roundRect">
            <a:avLst/>
          </a:prstGeom>
          <a:ln>
            <a:solidFill>
              <a:schemeClr val="accent4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dirty="0">
                <a:solidFill>
                  <a:srgbClr val="FF0000"/>
                </a:solidFill>
              </a:rPr>
              <a:t>5</a:t>
            </a:r>
          </a:p>
        </p:txBody>
      </p:sp>
      <p:sp>
        <p:nvSpPr>
          <p:cNvPr id="154" name="Прямоугольник с двумя скругленными противолежащими углами 153"/>
          <p:cNvSpPr/>
          <p:nvPr/>
        </p:nvSpPr>
        <p:spPr>
          <a:xfrm>
            <a:off x="35496" y="3501008"/>
            <a:ext cx="2808312" cy="3286384"/>
          </a:xfrm>
          <a:prstGeom prst="round2Diag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/>
              <a:t>ВОПРОС 6: Из чего выделяют </a:t>
            </a:r>
            <a:r>
              <a:rPr lang="ru-RU" dirty="0" err="1" smtClean="0"/>
              <a:t>циклоалканы</a:t>
            </a:r>
            <a:r>
              <a:rPr lang="ru-RU" dirty="0" smtClean="0"/>
              <a:t> в промышленности?</a:t>
            </a:r>
            <a:endParaRPr lang="ru-RU" dirty="0"/>
          </a:p>
        </p:txBody>
      </p:sp>
      <p:sp>
        <p:nvSpPr>
          <p:cNvPr id="141" name="Скругленный прямоугольник 140"/>
          <p:cNvSpPr/>
          <p:nvPr/>
        </p:nvSpPr>
        <p:spPr>
          <a:xfrm>
            <a:off x="5764634" y="5927326"/>
            <a:ext cx="285750" cy="441955"/>
          </a:xfrm>
          <a:prstGeom prst="roundRect">
            <a:avLst/>
          </a:prstGeom>
          <a:ln>
            <a:solidFill>
              <a:schemeClr val="accent4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dirty="0">
                <a:solidFill>
                  <a:srgbClr val="FF0000"/>
                </a:solidFill>
              </a:rPr>
              <a:t>6</a:t>
            </a:r>
          </a:p>
        </p:txBody>
      </p:sp>
      <p:sp>
        <p:nvSpPr>
          <p:cNvPr id="155" name="Прямоугольник с двумя скругленными противолежащими углами 154"/>
          <p:cNvSpPr/>
          <p:nvPr/>
        </p:nvSpPr>
        <p:spPr>
          <a:xfrm>
            <a:off x="35496" y="3501008"/>
            <a:ext cx="2808312" cy="3286384"/>
          </a:xfrm>
          <a:prstGeom prst="round2Diag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/>
              <a:t>ВОПРОС 7: Как инсектицид его долгое время использовали для борьбы с вредными для сельско-хозяйственных культур насекомыми.</a:t>
            </a:r>
            <a:endParaRPr lang="ru-RU" dirty="0"/>
          </a:p>
        </p:txBody>
      </p:sp>
      <p:sp>
        <p:nvSpPr>
          <p:cNvPr id="156" name="Прямоугольник с двумя скругленными противолежащими углами 155"/>
          <p:cNvSpPr/>
          <p:nvPr/>
        </p:nvSpPr>
        <p:spPr>
          <a:xfrm>
            <a:off x="35496" y="3501008"/>
            <a:ext cx="2808312" cy="3286384"/>
          </a:xfrm>
          <a:prstGeom prst="round2Diag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/>
              <a:t>ВОПРОС 8: Русский химик-органик. Один из основателей органического катализа в нефтехимии.</a:t>
            </a:r>
            <a:endParaRPr lang="ru-RU" dirty="0"/>
          </a:p>
        </p:txBody>
      </p:sp>
      <p:sp>
        <p:nvSpPr>
          <p:cNvPr id="147" name="Скругленный прямоугольник 146"/>
          <p:cNvSpPr/>
          <p:nvPr/>
        </p:nvSpPr>
        <p:spPr>
          <a:xfrm>
            <a:off x="8258534" y="172467"/>
            <a:ext cx="424727" cy="285750"/>
          </a:xfrm>
          <a:prstGeom prst="roundRect">
            <a:avLst/>
          </a:prstGeom>
          <a:ln>
            <a:solidFill>
              <a:schemeClr val="accent4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dirty="0" smtClean="0">
                <a:solidFill>
                  <a:srgbClr val="FF0000"/>
                </a:solidFill>
              </a:rPr>
              <a:t>8</a:t>
            </a:r>
            <a:endParaRPr lang="ru-RU" sz="1400" dirty="0">
              <a:solidFill>
                <a:srgbClr val="FF0000"/>
              </a:solidFill>
            </a:endParaRPr>
          </a:p>
        </p:txBody>
      </p:sp>
      <p:sp>
        <p:nvSpPr>
          <p:cNvPr id="145" name="Скругленный прямоугольник 144"/>
          <p:cNvSpPr/>
          <p:nvPr/>
        </p:nvSpPr>
        <p:spPr>
          <a:xfrm>
            <a:off x="7362849" y="172467"/>
            <a:ext cx="424727" cy="285750"/>
          </a:xfrm>
          <a:prstGeom prst="roundRect">
            <a:avLst/>
          </a:prstGeom>
          <a:ln>
            <a:solidFill>
              <a:schemeClr val="accent4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dirty="0">
                <a:solidFill>
                  <a:srgbClr val="FF0000"/>
                </a:solidFill>
              </a:rPr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5855158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>
        <p14:window dir="vert"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2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7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3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7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4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7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5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7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6"/>
                  </p:tgtEl>
                </p:cond>
              </p:nextCondLst>
            </p:seq>
            <p:seq concurrent="1" nextAc="seek">
              <p:cTn id="52" restart="whenNotActive" fill="hold" evtFilter="cancelBubble" nodeType="interactiveSeq">
                <p:stCondLst>
                  <p:cond evt="onClick" delay="0">
                    <p:tgtEl>
                      <p:spTgt spid="7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3" fill="hold">
                      <p:stCondLst>
                        <p:cond delay="0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7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7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8"/>
                  </p:tgtEl>
                </p:cond>
              </p:nextCondLst>
            </p:seq>
            <p:seq concurrent="1" nextAc="seek">
              <p:cTn id="72" restart="whenNotActive" fill="hold" evtFilter="cancelBubble" nodeType="interactiveSeq">
                <p:stCondLst>
                  <p:cond evt="onClick" delay="0">
                    <p:tgtEl>
                      <p:spTgt spid="7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3" fill="hold">
                      <p:stCondLst>
                        <p:cond delay="0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9"/>
                  </p:tgtEl>
                </p:cond>
              </p:nextCondLst>
            </p:seq>
            <p:seq concurrent="1" nextAc="seek">
              <p:cTn id="82" restart="whenNotActive" fill="hold" evtFilter="cancelBubble" nodeType="interactiveSeq">
                <p:stCondLst>
                  <p:cond evt="onClick" delay="0">
                    <p:tgtEl>
                      <p:spTgt spid="8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3" fill="hold">
                      <p:stCondLst>
                        <p:cond delay="0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2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0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0"/>
                  </p:tgtEl>
                </p:cond>
              </p:nextCondLst>
            </p:seq>
            <p:seq concurrent="1" nextAc="seek">
              <p:cTn id="92" restart="whenNotActive" fill="hold" evtFilter="cancelBubble" nodeType="interactiveSeq">
                <p:stCondLst>
                  <p:cond evt="onClick" delay="0">
                    <p:tgtEl>
                      <p:spTgt spid="8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3" fill="hold">
                      <p:stCondLst>
                        <p:cond delay="0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2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0" dur="2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2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1"/>
                  </p:tgtEl>
                </p:cond>
              </p:nextCondLst>
            </p:seq>
            <p:seq concurrent="1" nextAc="seek">
              <p:cTn id="102" restart="whenNotActive" fill="hold" evtFilter="cancelBubble" nodeType="interactiveSeq">
                <p:stCondLst>
                  <p:cond evt="onClick" delay="0">
                    <p:tgtEl>
                      <p:spTgt spid="8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3" fill="hold">
                      <p:stCondLst>
                        <p:cond delay="0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0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2"/>
                  </p:tgtEl>
                </p:cond>
              </p:nextCondLst>
            </p:seq>
            <p:seq concurrent="1" nextAc="seek">
              <p:cTn id="112" restart="whenNotActive" fill="hold" evtFilter="cancelBubble" nodeType="interactiveSeq">
                <p:stCondLst>
                  <p:cond evt="onClick" delay="0">
                    <p:tgtEl>
                      <p:spTgt spid="8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3" fill="hold">
                      <p:stCondLst>
                        <p:cond delay="0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2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0" dur="2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2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3"/>
                  </p:tgtEl>
                </p:cond>
              </p:nextCondLst>
            </p:seq>
            <p:seq concurrent="1" nextAc="seek">
              <p:cTn id="122" restart="whenNotActive" fill="hold" evtFilter="cancelBubble" nodeType="interactiveSeq">
                <p:stCondLst>
                  <p:cond evt="onClick" delay="0">
                    <p:tgtEl>
                      <p:spTgt spid="8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3" fill="hold">
                      <p:stCondLst>
                        <p:cond delay="0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7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" dur="2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0" dur="2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2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4"/>
                  </p:tgtEl>
                </p:cond>
              </p:nextCondLst>
            </p:seq>
            <p:seq concurrent="1" nextAc="seek">
              <p:cTn id="132" restart="whenNotActive" fill="hold" evtFilter="cancelBubble" nodeType="interactiveSeq">
                <p:stCondLst>
                  <p:cond evt="onClick" delay="0">
                    <p:tgtEl>
                      <p:spTgt spid="8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3" fill="hold">
                      <p:stCondLst>
                        <p:cond delay="0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7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9" dur="2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0" dur="2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2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5"/>
                  </p:tgtEl>
                </p:cond>
              </p:nextCondLst>
            </p:seq>
            <p:seq concurrent="1" nextAc="seek">
              <p:cTn id="142" restart="whenNotActive" fill="hold" evtFilter="cancelBubble" nodeType="interactiveSeq">
                <p:stCondLst>
                  <p:cond evt="onClick" delay="0">
                    <p:tgtEl>
                      <p:spTgt spid="8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3" fill="hold">
                      <p:stCondLst>
                        <p:cond delay="0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7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9" dur="2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0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6"/>
                  </p:tgtEl>
                </p:cond>
              </p:nextCondLst>
            </p:seq>
            <p:seq concurrent="1" nextAc="seek">
              <p:cTn id="152" restart="whenNotActive" fill="hold" evtFilter="cancelBubble" nodeType="interactiveSeq">
                <p:stCondLst>
                  <p:cond evt="onClick" delay="0">
                    <p:tgtEl>
                      <p:spTgt spid="8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3" fill="hold">
                      <p:stCondLst>
                        <p:cond delay="0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7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9" dur="2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0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1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7"/>
                  </p:tgtEl>
                </p:cond>
              </p:nextCondLst>
            </p:seq>
            <p:seq concurrent="1" nextAc="seek">
              <p:cTn id="162" restart="whenNotActive" fill="hold" evtFilter="cancelBubble" nodeType="interactiveSeq">
                <p:stCondLst>
                  <p:cond evt="onClick" delay="0">
                    <p:tgtEl>
                      <p:spTgt spid="8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3" fill="hold">
                      <p:stCondLst>
                        <p:cond delay="0"/>
                      </p:stCondLst>
                      <p:childTnLst>
                        <p:par>
                          <p:cTn id="164" fill="hold">
                            <p:stCondLst>
                              <p:cond delay="0"/>
                            </p:stCondLst>
                            <p:childTnLst>
                              <p:par>
                                <p:cTn id="16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7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9" dur="2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0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1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8"/>
                  </p:tgtEl>
                </p:cond>
              </p:nextCondLst>
            </p:seq>
            <p:seq concurrent="1" nextAc="seek">
              <p:cTn id="172" restart="whenNotActive" fill="hold" evtFilter="cancelBubble" nodeType="interactiveSeq">
                <p:stCondLst>
                  <p:cond evt="onClick" delay="0">
                    <p:tgtEl>
                      <p:spTgt spid="8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3" fill="hold">
                      <p:stCondLst>
                        <p:cond delay="0"/>
                      </p:stCondLst>
                      <p:childTnLst>
                        <p:par>
                          <p:cTn id="174" fill="hold">
                            <p:stCondLst>
                              <p:cond delay="0"/>
                            </p:stCondLst>
                            <p:childTnLst>
                              <p:par>
                                <p:cTn id="17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7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9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0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1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9"/>
                  </p:tgtEl>
                </p:cond>
              </p:nextCondLst>
            </p:seq>
            <p:seq concurrent="1" nextAc="seek">
              <p:cTn id="182" restart="whenNotActive" fill="hold" evtFilter="cancelBubble" nodeType="interactiveSeq">
                <p:stCondLst>
                  <p:cond evt="onClick" delay="0">
                    <p:tgtEl>
                      <p:spTgt spid="9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3" fill="hold">
                      <p:stCondLst>
                        <p:cond delay="0"/>
                      </p:stCondLst>
                      <p:childTnLst>
                        <p:par>
                          <p:cTn id="184" fill="hold">
                            <p:stCondLst>
                              <p:cond delay="0"/>
                            </p:stCondLst>
                            <p:childTnLst>
                              <p:par>
                                <p:cTn id="18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7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9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0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1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0"/>
                  </p:tgtEl>
                </p:cond>
              </p:nextCondLst>
            </p:seq>
            <p:seq concurrent="1" nextAc="seek">
              <p:cTn id="192" restart="whenNotActive" fill="hold" evtFilter="cancelBubble" nodeType="interactiveSeq">
                <p:stCondLst>
                  <p:cond evt="onClick" delay="0">
                    <p:tgtEl>
                      <p:spTgt spid="9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3" fill="hold">
                      <p:stCondLst>
                        <p:cond delay="0"/>
                      </p:stCondLst>
                      <p:childTnLst>
                        <p:par>
                          <p:cTn id="194" fill="hold">
                            <p:stCondLst>
                              <p:cond delay="0"/>
                            </p:stCondLst>
                            <p:childTnLst>
                              <p:par>
                                <p:cTn id="19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7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9" dur="2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0" dur="2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1" dur="2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1"/>
                  </p:tgtEl>
                </p:cond>
              </p:nextCondLst>
            </p:seq>
            <p:seq concurrent="1" nextAc="seek">
              <p:cTn id="202" restart="whenNotActive" fill="hold" evtFilter="cancelBubble" nodeType="interactiveSeq">
                <p:stCondLst>
                  <p:cond evt="onClick" delay="0">
                    <p:tgtEl>
                      <p:spTgt spid="9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3" fill="hold">
                      <p:stCondLst>
                        <p:cond delay="0"/>
                      </p:stCondLst>
                      <p:childTnLst>
                        <p:par>
                          <p:cTn id="204" fill="hold">
                            <p:stCondLst>
                              <p:cond delay="0"/>
                            </p:stCondLst>
                            <p:childTnLst>
                              <p:par>
                                <p:cTn id="20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7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9" dur="2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0" dur="2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1" dur="2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2"/>
                  </p:tgtEl>
                </p:cond>
              </p:nextCondLst>
            </p:seq>
            <p:seq concurrent="1" nextAc="seek">
              <p:cTn id="212" restart="whenNotActive" fill="hold" evtFilter="cancelBubble" nodeType="interactiveSeq">
                <p:stCondLst>
                  <p:cond evt="onClick" delay="0">
                    <p:tgtEl>
                      <p:spTgt spid="9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3" fill="hold">
                      <p:stCondLst>
                        <p:cond delay="0"/>
                      </p:stCondLst>
                      <p:childTnLst>
                        <p:par>
                          <p:cTn id="214" fill="hold">
                            <p:stCondLst>
                              <p:cond delay="0"/>
                            </p:stCondLst>
                            <p:childTnLst>
                              <p:par>
                                <p:cTn id="21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7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9" dur="2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0" dur="2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1" dur="2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3"/>
                  </p:tgtEl>
                </p:cond>
              </p:nextCondLst>
            </p:seq>
            <p:seq concurrent="1" nextAc="seek">
              <p:cTn id="222" restart="whenNotActive" fill="hold" evtFilter="cancelBubble" nodeType="interactiveSeq">
                <p:stCondLst>
                  <p:cond evt="onClick" delay="0">
                    <p:tgtEl>
                      <p:spTgt spid="9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3" fill="hold">
                      <p:stCondLst>
                        <p:cond delay="0"/>
                      </p:stCondLst>
                      <p:childTnLst>
                        <p:par>
                          <p:cTn id="224" fill="hold">
                            <p:stCondLst>
                              <p:cond delay="0"/>
                            </p:stCondLst>
                            <p:childTnLst>
                              <p:par>
                                <p:cTn id="22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7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9" dur="2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0" dur="2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1" dur="2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4"/>
                  </p:tgtEl>
                </p:cond>
              </p:nextCondLst>
            </p:seq>
            <p:seq concurrent="1" nextAc="seek">
              <p:cTn id="232" restart="whenNotActive" fill="hold" evtFilter="cancelBubble" nodeType="interactiveSeq">
                <p:stCondLst>
                  <p:cond evt="onClick" delay="0">
                    <p:tgtEl>
                      <p:spTgt spid="9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3" fill="hold">
                      <p:stCondLst>
                        <p:cond delay="0"/>
                      </p:stCondLst>
                      <p:childTnLst>
                        <p:par>
                          <p:cTn id="234" fill="hold">
                            <p:stCondLst>
                              <p:cond delay="0"/>
                            </p:stCondLst>
                            <p:childTnLst>
                              <p:par>
                                <p:cTn id="23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7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9" dur="2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0" dur="2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1" dur="2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5"/>
                  </p:tgtEl>
                </p:cond>
              </p:nextCondLst>
            </p:seq>
            <p:seq concurrent="1" nextAc="seek">
              <p:cTn id="242" restart="whenNotActive" fill="hold" evtFilter="cancelBubble" nodeType="interactiveSeq">
                <p:stCondLst>
                  <p:cond evt="onClick" delay="0">
                    <p:tgtEl>
                      <p:spTgt spid="9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3" fill="hold">
                      <p:stCondLst>
                        <p:cond delay="0"/>
                      </p:stCondLst>
                      <p:childTnLst>
                        <p:par>
                          <p:cTn id="244" fill="hold">
                            <p:stCondLst>
                              <p:cond delay="0"/>
                            </p:stCondLst>
                            <p:childTnLst>
                              <p:par>
                                <p:cTn id="24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7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9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1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6"/>
                  </p:tgtEl>
                </p:cond>
              </p:nextCondLst>
            </p:seq>
            <p:seq concurrent="1" nextAc="seek">
              <p:cTn id="252" restart="whenNotActive" fill="hold" evtFilter="cancelBubble" nodeType="interactiveSeq">
                <p:stCondLst>
                  <p:cond evt="onClick" delay="0">
                    <p:tgtEl>
                      <p:spTgt spid="9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3" fill="hold">
                      <p:stCondLst>
                        <p:cond delay="0"/>
                      </p:stCondLst>
                      <p:childTnLst>
                        <p:par>
                          <p:cTn id="254" fill="hold">
                            <p:stCondLst>
                              <p:cond delay="0"/>
                            </p:stCondLst>
                            <p:childTnLst>
                              <p:par>
                                <p:cTn id="25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7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9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0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1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7"/>
                  </p:tgtEl>
                </p:cond>
              </p:nextCondLst>
            </p:seq>
            <p:seq concurrent="1" nextAc="seek">
              <p:cTn id="262" restart="whenNotActive" fill="hold" evtFilter="cancelBubble" nodeType="interactiveSeq">
                <p:stCondLst>
                  <p:cond evt="onClick" delay="0">
                    <p:tgtEl>
                      <p:spTgt spid="9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3" fill="hold">
                      <p:stCondLst>
                        <p:cond delay="0"/>
                      </p:stCondLst>
                      <p:childTnLst>
                        <p:par>
                          <p:cTn id="264" fill="hold">
                            <p:stCondLst>
                              <p:cond delay="0"/>
                            </p:stCondLst>
                            <p:childTnLst>
                              <p:par>
                                <p:cTn id="26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7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9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0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1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8"/>
                  </p:tgtEl>
                </p:cond>
              </p:nextCondLst>
            </p:seq>
            <p:seq concurrent="1" nextAc="seek">
              <p:cTn id="272" restart="whenNotActive" fill="hold" evtFilter="cancelBubble" nodeType="interactiveSeq">
                <p:stCondLst>
                  <p:cond evt="onClick" delay="0">
                    <p:tgtEl>
                      <p:spTgt spid="9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3" fill="hold">
                      <p:stCondLst>
                        <p:cond delay="0"/>
                      </p:stCondLst>
                      <p:childTnLst>
                        <p:par>
                          <p:cTn id="274" fill="hold">
                            <p:stCondLst>
                              <p:cond delay="0"/>
                            </p:stCondLst>
                            <p:childTnLst>
                              <p:par>
                                <p:cTn id="27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7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9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0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1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9"/>
                  </p:tgtEl>
                </p:cond>
              </p:nextCondLst>
            </p:seq>
            <p:seq concurrent="1" nextAc="seek">
              <p:cTn id="282" restart="whenNotActive" fill="hold" evtFilter="cancelBubble" nodeType="interactiveSeq">
                <p:stCondLst>
                  <p:cond evt="onClick" delay="0">
                    <p:tgtEl>
                      <p:spTgt spid="10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3" fill="hold">
                      <p:stCondLst>
                        <p:cond delay="0"/>
                      </p:stCondLst>
                      <p:childTnLst>
                        <p:par>
                          <p:cTn id="284" fill="hold">
                            <p:stCondLst>
                              <p:cond delay="0"/>
                            </p:stCondLst>
                            <p:childTnLst>
                              <p:par>
                                <p:cTn id="28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7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1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0"/>
                  </p:tgtEl>
                </p:cond>
              </p:nextCondLst>
            </p:seq>
            <p:seq concurrent="1" nextAc="seek">
              <p:cTn id="292" restart="whenNotActive" fill="hold" evtFilter="cancelBubble" nodeType="interactiveSeq">
                <p:stCondLst>
                  <p:cond evt="onClick" delay="0">
                    <p:tgtEl>
                      <p:spTgt spid="10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3" fill="hold">
                      <p:stCondLst>
                        <p:cond delay="0"/>
                      </p:stCondLst>
                      <p:childTnLst>
                        <p:par>
                          <p:cTn id="294" fill="hold">
                            <p:stCondLst>
                              <p:cond delay="0"/>
                            </p:stCondLst>
                            <p:childTnLst>
                              <p:par>
                                <p:cTn id="29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7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9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0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1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1"/>
                  </p:tgtEl>
                </p:cond>
              </p:nextCondLst>
            </p:seq>
            <p:seq concurrent="1" nextAc="seek">
              <p:cTn id="302" restart="whenNotActive" fill="hold" evtFilter="cancelBubble" nodeType="interactiveSeq">
                <p:stCondLst>
                  <p:cond evt="onClick" delay="0">
                    <p:tgtEl>
                      <p:spTgt spid="10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3" fill="hold">
                      <p:stCondLst>
                        <p:cond delay="0"/>
                      </p:stCondLst>
                      <p:childTnLst>
                        <p:par>
                          <p:cTn id="304" fill="hold">
                            <p:stCondLst>
                              <p:cond delay="0"/>
                            </p:stCondLst>
                            <p:childTnLst>
                              <p:par>
                                <p:cTn id="30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7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9" dur="2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0" dur="2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1" dur="2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"/>
                  </p:tgtEl>
                </p:cond>
              </p:nextCondLst>
            </p:seq>
            <p:seq concurrent="1" nextAc="seek">
              <p:cTn id="312" restart="whenNotActive" fill="hold" evtFilter="cancelBubble" nodeType="interactiveSeq">
                <p:stCondLst>
                  <p:cond evt="onClick" delay="0">
                    <p:tgtEl>
                      <p:spTgt spid="10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3" fill="hold">
                      <p:stCondLst>
                        <p:cond delay="0"/>
                      </p:stCondLst>
                      <p:childTnLst>
                        <p:par>
                          <p:cTn id="314" fill="hold">
                            <p:stCondLst>
                              <p:cond delay="0"/>
                            </p:stCondLst>
                            <p:childTnLst>
                              <p:par>
                                <p:cTn id="31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7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9" dur="2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0" dur="2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1" dur="2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"/>
                  </p:tgtEl>
                </p:cond>
              </p:nextCondLst>
            </p:seq>
            <p:seq concurrent="1" nextAc="seek">
              <p:cTn id="322" restart="whenNotActive" fill="hold" evtFilter="cancelBubble" nodeType="interactiveSeq">
                <p:stCondLst>
                  <p:cond evt="onClick" delay="0">
                    <p:tgtEl>
                      <p:spTgt spid="10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3" fill="hold">
                      <p:stCondLst>
                        <p:cond delay="0"/>
                      </p:stCondLst>
                      <p:childTnLst>
                        <p:par>
                          <p:cTn id="324" fill="hold">
                            <p:stCondLst>
                              <p:cond delay="0"/>
                            </p:stCondLst>
                            <p:childTnLst>
                              <p:par>
                                <p:cTn id="32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7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9" dur="2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0" dur="2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1" dur="2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4"/>
                  </p:tgtEl>
                </p:cond>
              </p:nextCondLst>
            </p:seq>
            <p:seq concurrent="1" nextAc="seek">
              <p:cTn id="332" restart="whenNotActive" fill="hold" evtFilter="cancelBubble" nodeType="interactiveSeq">
                <p:stCondLst>
                  <p:cond evt="onClick" delay="0">
                    <p:tgtEl>
                      <p:spTgt spid="10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3" fill="hold">
                      <p:stCondLst>
                        <p:cond delay="0"/>
                      </p:stCondLst>
                      <p:childTnLst>
                        <p:par>
                          <p:cTn id="334" fill="hold">
                            <p:stCondLst>
                              <p:cond delay="0"/>
                            </p:stCondLst>
                            <p:childTnLst>
                              <p:par>
                                <p:cTn id="33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7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9" dur="2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0" dur="2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1" dur="2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5"/>
                  </p:tgtEl>
                </p:cond>
              </p:nextCondLst>
            </p:seq>
            <p:seq concurrent="1" nextAc="seek">
              <p:cTn id="342" restart="whenNotActive" fill="hold" evtFilter="cancelBubble" nodeType="interactiveSeq">
                <p:stCondLst>
                  <p:cond evt="onClick" delay="0">
                    <p:tgtEl>
                      <p:spTgt spid="10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43" fill="hold">
                      <p:stCondLst>
                        <p:cond delay="0"/>
                      </p:stCondLst>
                      <p:childTnLst>
                        <p:par>
                          <p:cTn id="344" fill="hold">
                            <p:stCondLst>
                              <p:cond delay="0"/>
                            </p:stCondLst>
                            <p:childTnLst>
                              <p:par>
                                <p:cTn id="34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7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9" dur="2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0" dur="2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1" dur="2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6"/>
                  </p:tgtEl>
                </p:cond>
              </p:nextCondLst>
            </p:seq>
            <p:seq concurrent="1" nextAc="seek">
              <p:cTn id="352" restart="whenNotActive" fill="hold" evtFilter="cancelBubble" nodeType="interactiveSeq">
                <p:stCondLst>
                  <p:cond evt="onClick" delay="0">
                    <p:tgtEl>
                      <p:spTgt spid="10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3" fill="hold">
                      <p:stCondLst>
                        <p:cond delay="0"/>
                      </p:stCondLst>
                      <p:childTnLst>
                        <p:par>
                          <p:cTn id="354" fill="hold">
                            <p:stCondLst>
                              <p:cond delay="0"/>
                            </p:stCondLst>
                            <p:childTnLst>
                              <p:par>
                                <p:cTn id="35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7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9" dur="2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0" dur="2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1" dur="2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7"/>
                  </p:tgtEl>
                </p:cond>
              </p:nextCondLst>
            </p:seq>
            <p:seq concurrent="1" nextAc="seek">
              <p:cTn id="362" restart="whenNotActive" fill="hold" evtFilter="cancelBubble" nodeType="interactiveSeq">
                <p:stCondLst>
                  <p:cond evt="onClick" delay="0">
                    <p:tgtEl>
                      <p:spTgt spid="10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63" fill="hold">
                      <p:stCondLst>
                        <p:cond delay="0"/>
                      </p:stCondLst>
                      <p:childTnLst>
                        <p:par>
                          <p:cTn id="364" fill="hold">
                            <p:stCondLst>
                              <p:cond delay="0"/>
                            </p:stCondLst>
                            <p:childTnLst>
                              <p:par>
                                <p:cTn id="36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7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9" dur="2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0" dur="2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1" dur="2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8"/>
                  </p:tgtEl>
                </p:cond>
              </p:nextCondLst>
            </p:seq>
            <p:seq concurrent="1" nextAc="seek">
              <p:cTn id="372" restart="whenNotActive" fill="hold" evtFilter="cancelBubble" nodeType="interactiveSeq">
                <p:stCondLst>
                  <p:cond evt="onClick" delay="0">
                    <p:tgtEl>
                      <p:spTgt spid="10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73" fill="hold">
                      <p:stCondLst>
                        <p:cond delay="0"/>
                      </p:stCondLst>
                      <p:childTnLst>
                        <p:par>
                          <p:cTn id="374" fill="hold">
                            <p:stCondLst>
                              <p:cond delay="0"/>
                            </p:stCondLst>
                            <p:childTnLst>
                              <p:par>
                                <p:cTn id="37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7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9" dur="2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0" dur="2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1" dur="2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9"/>
                  </p:tgtEl>
                </p:cond>
              </p:nextCondLst>
            </p:seq>
            <p:seq concurrent="1" nextAc="seek">
              <p:cTn id="382" restart="whenNotActive" fill="hold" evtFilter="cancelBubble" nodeType="interactiveSeq">
                <p:stCondLst>
                  <p:cond evt="onClick" delay="0">
                    <p:tgtEl>
                      <p:spTgt spid="1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3" fill="hold">
                      <p:stCondLst>
                        <p:cond delay="0"/>
                      </p:stCondLst>
                      <p:childTnLst>
                        <p:par>
                          <p:cTn id="384" fill="hold">
                            <p:stCondLst>
                              <p:cond delay="0"/>
                            </p:stCondLst>
                            <p:childTnLst>
                              <p:par>
                                <p:cTn id="38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7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9" dur="2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0" dur="2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1" dur="2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0"/>
                  </p:tgtEl>
                </p:cond>
              </p:nextCondLst>
            </p:seq>
            <p:seq concurrent="1" nextAc="seek">
              <p:cTn id="392" restart="whenNotActive" fill="hold" evtFilter="cancelBubble" nodeType="interactiveSeq">
                <p:stCondLst>
                  <p:cond evt="onClick" delay="0">
                    <p:tgtEl>
                      <p:spTgt spid="1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3" fill="hold">
                      <p:stCondLst>
                        <p:cond delay="0"/>
                      </p:stCondLst>
                      <p:childTnLst>
                        <p:par>
                          <p:cTn id="394" fill="hold">
                            <p:stCondLst>
                              <p:cond delay="0"/>
                            </p:stCondLst>
                            <p:childTnLst>
                              <p:par>
                                <p:cTn id="39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7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9" dur="2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0" dur="2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1" dur="2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1"/>
                  </p:tgtEl>
                </p:cond>
              </p:nextCondLst>
            </p:seq>
            <p:seq concurrent="1" nextAc="seek">
              <p:cTn id="402" restart="whenNotActive" fill="hold" evtFilter="cancelBubble" nodeType="interactiveSeq">
                <p:stCondLst>
                  <p:cond evt="onClick" delay="0">
                    <p:tgtEl>
                      <p:spTgt spid="1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03" fill="hold">
                      <p:stCondLst>
                        <p:cond delay="0"/>
                      </p:stCondLst>
                      <p:childTnLst>
                        <p:par>
                          <p:cTn id="404" fill="hold">
                            <p:stCondLst>
                              <p:cond delay="0"/>
                            </p:stCondLst>
                            <p:childTnLst>
                              <p:par>
                                <p:cTn id="40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7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9" dur="2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0" dur="2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1" dur="2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2"/>
                  </p:tgtEl>
                </p:cond>
              </p:nextCondLst>
            </p:seq>
            <p:seq concurrent="1" nextAc="seek">
              <p:cTn id="412" restart="whenNotActive" fill="hold" evtFilter="cancelBubble" nodeType="interactiveSeq">
                <p:stCondLst>
                  <p:cond evt="onClick" delay="0">
                    <p:tgtEl>
                      <p:spTgt spid="1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13" fill="hold">
                      <p:stCondLst>
                        <p:cond delay="0"/>
                      </p:stCondLst>
                      <p:childTnLst>
                        <p:par>
                          <p:cTn id="414" fill="hold">
                            <p:stCondLst>
                              <p:cond delay="0"/>
                            </p:stCondLst>
                            <p:childTnLst>
                              <p:par>
                                <p:cTn id="41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7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9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0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1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3"/>
                  </p:tgtEl>
                </p:cond>
              </p:nextCondLst>
            </p:seq>
            <p:seq concurrent="1" nextAc="seek">
              <p:cTn id="422" restart="whenNotActive" fill="hold" evtFilter="cancelBubble" nodeType="interactiveSeq">
                <p:stCondLst>
                  <p:cond evt="onClick" delay="0">
                    <p:tgtEl>
                      <p:spTgt spid="1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3" fill="hold">
                      <p:stCondLst>
                        <p:cond delay="0"/>
                      </p:stCondLst>
                      <p:childTnLst>
                        <p:par>
                          <p:cTn id="424" fill="hold">
                            <p:stCondLst>
                              <p:cond delay="0"/>
                            </p:stCondLst>
                            <p:childTnLst>
                              <p:par>
                                <p:cTn id="42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7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9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0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1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4"/>
                  </p:tgtEl>
                </p:cond>
              </p:nextCondLst>
            </p:seq>
            <p:seq concurrent="1" nextAc="seek">
              <p:cTn id="432" restart="whenNotActive" fill="hold" evtFilter="cancelBubble" nodeType="interactiveSeq">
                <p:stCondLst>
                  <p:cond evt="onClick" delay="0">
                    <p:tgtEl>
                      <p:spTgt spid="1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3" fill="hold">
                      <p:stCondLst>
                        <p:cond delay="0"/>
                      </p:stCondLst>
                      <p:childTnLst>
                        <p:par>
                          <p:cTn id="434" fill="hold">
                            <p:stCondLst>
                              <p:cond delay="0"/>
                            </p:stCondLst>
                            <p:childTnLst>
                              <p:par>
                                <p:cTn id="43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7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9" dur="2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0" dur="2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1" dur="2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5"/>
                  </p:tgtEl>
                </p:cond>
              </p:nextCondLst>
            </p:seq>
            <p:seq concurrent="1" nextAc="seek">
              <p:cTn id="442" restart="whenNotActive" fill="hold" evtFilter="cancelBubble" nodeType="interactiveSeq">
                <p:stCondLst>
                  <p:cond evt="onClick" delay="0">
                    <p:tgtEl>
                      <p:spTgt spid="1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43" fill="hold">
                      <p:stCondLst>
                        <p:cond delay="0"/>
                      </p:stCondLst>
                      <p:childTnLst>
                        <p:par>
                          <p:cTn id="444" fill="hold">
                            <p:stCondLst>
                              <p:cond delay="0"/>
                            </p:stCondLst>
                            <p:childTnLst>
                              <p:par>
                                <p:cTn id="44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7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9" dur="2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0" dur="2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1" dur="2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6"/>
                  </p:tgtEl>
                </p:cond>
              </p:nextCondLst>
            </p:seq>
            <p:seq concurrent="1" nextAc="seek">
              <p:cTn id="452" restart="whenNotActive" fill="hold" evtFilter="cancelBubble" nodeType="interactiveSeq">
                <p:stCondLst>
                  <p:cond evt="onClick" delay="0">
                    <p:tgtEl>
                      <p:spTgt spid="1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3" fill="hold">
                      <p:stCondLst>
                        <p:cond delay="0"/>
                      </p:stCondLst>
                      <p:childTnLst>
                        <p:par>
                          <p:cTn id="454" fill="hold">
                            <p:stCondLst>
                              <p:cond delay="0"/>
                            </p:stCondLst>
                            <p:childTnLst>
                              <p:par>
                                <p:cTn id="45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7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9" dur="2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0" dur="2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1" dur="2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7"/>
                  </p:tgtEl>
                </p:cond>
              </p:nextCondLst>
            </p:seq>
            <p:seq concurrent="1" nextAc="seek">
              <p:cTn id="462" restart="whenNotActive" fill="hold" evtFilter="cancelBubble" nodeType="interactiveSeq">
                <p:stCondLst>
                  <p:cond evt="onClick" delay="0">
                    <p:tgtEl>
                      <p:spTgt spid="1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63" fill="hold">
                      <p:stCondLst>
                        <p:cond delay="0"/>
                      </p:stCondLst>
                      <p:childTnLst>
                        <p:par>
                          <p:cTn id="464" fill="hold">
                            <p:stCondLst>
                              <p:cond delay="0"/>
                            </p:stCondLst>
                            <p:childTnLst>
                              <p:par>
                                <p:cTn id="46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7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9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0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1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8"/>
                  </p:tgtEl>
                </p:cond>
              </p:nextCondLst>
            </p:seq>
            <p:seq concurrent="1" nextAc="seek">
              <p:cTn id="472" restart="whenNotActive" fill="hold" evtFilter="cancelBubble" nodeType="interactiveSeq">
                <p:stCondLst>
                  <p:cond evt="onClick" delay="0">
                    <p:tgtEl>
                      <p:spTgt spid="1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73" fill="hold">
                      <p:stCondLst>
                        <p:cond delay="0"/>
                      </p:stCondLst>
                      <p:childTnLst>
                        <p:par>
                          <p:cTn id="474" fill="hold">
                            <p:stCondLst>
                              <p:cond delay="0"/>
                            </p:stCondLst>
                            <p:childTnLst>
                              <p:par>
                                <p:cTn id="47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7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9" dur="2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0" dur="2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1" dur="2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9"/>
                  </p:tgtEl>
                </p:cond>
              </p:nextCondLst>
            </p:seq>
            <p:seq concurrent="1" nextAc="seek">
              <p:cTn id="482" restart="whenNotActive" fill="hold" evtFilter="cancelBubble" nodeType="interactiveSeq">
                <p:stCondLst>
                  <p:cond evt="onClick" delay="0">
                    <p:tgtEl>
                      <p:spTgt spid="1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3" fill="hold">
                      <p:stCondLst>
                        <p:cond delay="0"/>
                      </p:stCondLst>
                      <p:childTnLst>
                        <p:par>
                          <p:cTn id="484" fill="hold">
                            <p:stCondLst>
                              <p:cond delay="0"/>
                            </p:stCondLst>
                            <p:childTnLst>
                              <p:par>
                                <p:cTn id="48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7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9" dur="2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0" dur="2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1" dur="2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0"/>
                  </p:tgtEl>
                </p:cond>
              </p:nextCondLst>
            </p:seq>
            <p:seq concurrent="1" nextAc="seek">
              <p:cTn id="492" restart="whenNotActive" fill="hold" evtFilter="cancelBubble" nodeType="interactiveSeq">
                <p:stCondLst>
                  <p:cond evt="onClick" delay="0">
                    <p:tgtEl>
                      <p:spTgt spid="1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93" fill="hold">
                      <p:stCondLst>
                        <p:cond delay="0"/>
                      </p:stCondLst>
                      <p:childTnLst>
                        <p:par>
                          <p:cTn id="494" fill="hold">
                            <p:stCondLst>
                              <p:cond delay="0"/>
                            </p:stCondLst>
                            <p:childTnLst>
                              <p:par>
                                <p:cTn id="49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7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9" dur="2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0" dur="2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1" dur="2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1"/>
                  </p:tgtEl>
                </p:cond>
              </p:nextCondLst>
            </p:seq>
            <p:seq concurrent="1" nextAc="seek">
              <p:cTn id="502" restart="whenNotActive" fill="hold" evtFilter="cancelBubble" nodeType="interactiveSeq">
                <p:stCondLst>
                  <p:cond evt="onClick" delay="0">
                    <p:tgtEl>
                      <p:spTgt spid="1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03" fill="hold">
                      <p:stCondLst>
                        <p:cond delay="0"/>
                      </p:stCondLst>
                      <p:childTnLst>
                        <p:par>
                          <p:cTn id="504" fill="hold">
                            <p:stCondLst>
                              <p:cond delay="0"/>
                            </p:stCondLst>
                            <p:childTnLst>
                              <p:par>
                                <p:cTn id="50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7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9" dur="2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0" dur="2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1" dur="2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2"/>
                  </p:tgtEl>
                </p:cond>
              </p:nextCondLst>
            </p:seq>
            <p:seq concurrent="1" nextAc="seek">
              <p:cTn id="512" restart="whenNotActive" fill="hold" evtFilter="cancelBubble" nodeType="interactiveSeq">
                <p:stCondLst>
                  <p:cond evt="onClick" delay="0">
                    <p:tgtEl>
                      <p:spTgt spid="1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3" fill="hold">
                      <p:stCondLst>
                        <p:cond delay="0"/>
                      </p:stCondLst>
                      <p:childTnLst>
                        <p:par>
                          <p:cTn id="514" fill="hold">
                            <p:stCondLst>
                              <p:cond delay="0"/>
                            </p:stCondLst>
                            <p:childTnLst>
                              <p:par>
                                <p:cTn id="51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7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9" dur="2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0" dur="2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1" dur="2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3"/>
                  </p:tgtEl>
                </p:cond>
              </p:nextCondLst>
            </p:seq>
            <p:seq concurrent="1" nextAc="seek">
              <p:cTn id="522" restart="whenNotActive" fill="hold" evtFilter="cancelBubble" nodeType="interactiveSeq">
                <p:stCondLst>
                  <p:cond evt="onClick" delay="0">
                    <p:tgtEl>
                      <p:spTgt spid="1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23" fill="hold">
                      <p:stCondLst>
                        <p:cond delay="0"/>
                      </p:stCondLst>
                      <p:childTnLst>
                        <p:par>
                          <p:cTn id="524" fill="hold">
                            <p:stCondLst>
                              <p:cond delay="0"/>
                            </p:stCondLst>
                            <p:childTnLst>
                              <p:par>
                                <p:cTn id="52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7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9" dur="2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0" dur="2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1" dur="2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4"/>
                  </p:tgtEl>
                </p:cond>
              </p:nextCondLst>
            </p:seq>
            <p:seq concurrent="1" nextAc="seek">
              <p:cTn id="532" restart="whenNotActive" fill="hold" evtFilter="cancelBubble" nodeType="interactiveSeq">
                <p:stCondLst>
                  <p:cond evt="onClick" delay="0">
                    <p:tgtEl>
                      <p:spTgt spid="1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33" fill="hold">
                      <p:stCondLst>
                        <p:cond delay="0"/>
                      </p:stCondLst>
                      <p:childTnLst>
                        <p:par>
                          <p:cTn id="534" fill="hold">
                            <p:stCondLst>
                              <p:cond delay="0"/>
                            </p:stCondLst>
                            <p:childTnLst>
                              <p:par>
                                <p:cTn id="53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7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9" dur="2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0" dur="2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1" dur="2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5"/>
                  </p:tgtEl>
                </p:cond>
              </p:nextCondLst>
            </p:seq>
            <p:seq concurrent="1" nextAc="seek">
              <p:cTn id="542" restart="whenNotActive" fill="hold" evtFilter="cancelBubble" nodeType="interactiveSeq">
                <p:stCondLst>
                  <p:cond evt="onClick" delay="0">
                    <p:tgtEl>
                      <p:spTgt spid="1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43" fill="hold">
                      <p:stCondLst>
                        <p:cond delay="0"/>
                      </p:stCondLst>
                      <p:childTnLst>
                        <p:par>
                          <p:cTn id="544" fill="hold">
                            <p:stCondLst>
                              <p:cond delay="0"/>
                            </p:stCondLst>
                            <p:childTnLst>
                              <p:par>
                                <p:cTn id="54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7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9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0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1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6"/>
                  </p:tgtEl>
                </p:cond>
              </p:nextCondLst>
            </p:seq>
            <p:seq concurrent="1" nextAc="seek">
              <p:cTn id="552" restart="whenNotActive" fill="hold" evtFilter="cancelBubble" nodeType="interactiveSeq">
                <p:stCondLst>
                  <p:cond evt="onClick" delay="0">
                    <p:tgtEl>
                      <p:spTgt spid="1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53" fill="hold">
                      <p:stCondLst>
                        <p:cond delay="0"/>
                      </p:stCondLst>
                      <p:childTnLst>
                        <p:par>
                          <p:cTn id="554" fill="hold">
                            <p:stCondLst>
                              <p:cond delay="0"/>
                            </p:stCondLst>
                            <p:childTnLst>
                              <p:par>
                                <p:cTn id="55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7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9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0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1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7"/>
                  </p:tgtEl>
                </p:cond>
              </p:nextCondLst>
            </p:seq>
            <p:seq concurrent="1" nextAc="seek">
              <p:cTn id="562" restart="whenNotActive" fill="hold" evtFilter="cancelBubble" nodeType="interactiveSeq">
                <p:stCondLst>
                  <p:cond evt="onClick" delay="0">
                    <p:tgtEl>
                      <p:spTgt spid="1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63" fill="hold">
                      <p:stCondLst>
                        <p:cond delay="0"/>
                      </p:stCondLst>
                      <p:childTnLst>
                        <p:par>
                          <p:cTn id="564" fill="hold">
                            <p:stCondLst>
                              <p:cond delay="0"/>
                            </p:stCondLst>
                            <p:childTnLst>
                              <p:par>
                                <p:cTn id="56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7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9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0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1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8"/>
                  </p:tgtEl>
                </p:cond>
              </p:nextCondLst>
            </p:seq>
            <p:seq concurrent="1" nextAc="seek">
              <p:cTn id="572" restart="whenNotActive" fill="hold" evtFilter="cancelBubble" nodeType="interactiveSeq">
                <p:stCondLst>
                  <p:cond evt="onClick" delay="0">
                    <p:tgtEl>
                      <p:spTgt spid="1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3" fill="hold">
                      <p:stCondLst>
                        <p:cond delay="0"/>
                      </p:stCondLst>
                      <p:childTnLst>
                        <p:par>
                          <p:cTn id="574" fill="hold">
                            <p:stCondLst>
                              <p:cond delay="0"/>
                            </p:stCondLst>
                            <p:childTnLst>
                              <p:par>
                                <p:cTn id="57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7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9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0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1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9"/>
                  </p:tgtEl>
                </p:cond>
              </p:nextCondLst>
            </p:seq>
            <p:seq concurrent="1" nextAc="seek">
              <p:cTn id="582" restart="whenNotActive" fill="hold" evtFilter="cancelBubble" nodeType="interactiveSeq">
                <p:stCondLst>
                  <p:cond evt="onClick" delay="0">
                    <p:tgtEl>
                      <p:spTgt spid="1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83" fill="hold">
                      <p:stCondLst>
                        <p:cond delay="0"/>
                      </p:stCondLst>
                      <p:childTnLst>
                        <p:par>
                          <p:cTn id="584" fill="hold">
                            <p:stCondLst>
                              <p:cond delay="0"/>
                            </p:stCondLst>
                            <p:childTnLst>
                              <p:par>
                                <p:cTn id="58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7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9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0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1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0"/>
                  </p:tgtEl>
                </p:cond>
              </p:nextCondLst>
            </p:seq>
            <p:seq concurrent="1" nextAc="seek">
              <p:cTn id="592" restart="whenNotActive" fill="hold" evtFilter="cancelBubble" nodeType="interactiveSeq">
                <p:stCondLst>
                  <p:cond evt="onClick" delay="0">
                    <p:tgtEl>
                      <p:spTgt spid="1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93" fill="hold">
                      <p:stCondLst>
                        <p:cond delay="0"/>
                      </p:stCondLst>
                      <p:childTnLst>
                        <p:par>
                          <p:cTn id="594" fill="hold">
                            <p:stCondLst>
                              <p:cond delay="0"/>
                            </p:stCondLst>
                            <p:childTnLst>
                              <p:par>
                                <p:cTn id="59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7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9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0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1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1"/>
                  </p:tgtEl>
                </p:cond>
              </p:nextCondLst>
            </p:seq>
            <p:seq concurrent="1" nextAc="seek">
              <p:cTn id="602" restart="whenNotActive" fill="hold" evtFilter="cancelBubble" nodeType="interactiveSeq">
                <p:stCondLst>
                  <p:cond evt="onClick" delay="0">
                    <p:tgtEl>
                      <p:spTgt spid="1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03" fill="hold">
                      <p:stCondLst>
                        <p:cond delay="0"/>
                      </p:stCondLst>
                      <p:childTnLst>
                        <p:par>
                          <p:cTn id="604" fill="hold">
                            <p:stCondLst>
                              <p:cond delay="0"/>
                            </p:stCondLst>
                            <p:childTnLst>
                              <p:par>
                                <p:cTn id="60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7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9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0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1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2"/>
                  </p:tgtEl>
                </p:cond>
              </p:nextCondLst>
            </p:seq>
            <p:seq concurrent="1" nextAc="seek">
              <p:cTn id="612" restart="whenNotActive" fill="hold" evtFilter="cancelBubble" nodeType="interactiveSeq">
                <p:stCondLst>
                  <p:cond evt="onClick" delay="0">
                    <p:tgtEl>
                      <p:spTgt spid="1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13" fill="hold">
                      <p:stCondLst>
                        <p:cond delay="0"/>
                      </p:stCondLst>
                      <p:childTnLst>
                        <p:par>
                          <p:cTn id="614" fill="hold">
                            <p:stCondLst>
                              <p:cond delay="0"/>
                            </p:stCondLst>
                            <p:childTnLst>
                              <p:par>
                                <p:cTn id="61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7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1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3"/>
                  </p:tgtEl>
                </p:cond>
              </p:nextCondLst>
            </p:seq>
            <p:seq concurrent="1" nextAc="seek">
              <p:cTn id="622" restart="whenNotActive" fill="hold" evtFilter="cancelBubble" nodeType="interactiveSeq">
                <p:stCondLst>
                  <p:cond evt="onClick" delay="0">
                    <p:tgtEl>
                      <p:spTgt spid="1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23" fill="hold">
                      <p:stCondLst>
                        <p:cond delay="0"/>
                      </p:stCondLst>
                      <p:childTnLst>
                        <p:par>
                          <p:cTn id="624" fill="hold">
                            <p:stCondLst>
                              <p:cond delay="0"/>
                            </p:stCondLst>
                            <p:childTnLst>
                              <p:par>
                                <p:cTn id="62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7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9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0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1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4"/>
                  </p:tgtEl>
                </p:cond>
              </p:nextCondLst>
            </p:seq>
            <p:seq concurrent="1" nextAc="seek">
              <p:cTn id="632" restart="whenNotActive" fill="hold" evtFilter="cancelBubble" nodeType="interactiveSeq">
                <p:stCondLst>
                  <p:cond evt="onClick" delay="0">
                    <p:tgtEl>
                      <p:spTgt spid="1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3" fill="hold">
                      <p:stCondLst>
                        <p:cond delay="0"/>
                      </p:stCondLst>
                      <p:childTnLst>
                        <p:par>
                          <p:cTn id="634" fill="hold">
                            <p:stCondLst>
                              <p:cond delay="0"/>
                            </p:stCondLst>
                            <p:childTnLst>
                              <p:par>
                                <p:cTn id="63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7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9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0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1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5"/>
                  </p:tgtEl>
                </p:cond>
              </p:nextCondLst>
            </p:seq>
            <p:seq concurrent="1" nextAc="seek">
              <p:cTn id="642" restart="whenNotActive" fill="hold" evtFilter="cancelBubble" nodeType="interactiveSeq">
                <p:stCondLst>
                  <p:cond evt="onClick" delay="0">
                    <p:tgtEl>
                      <p:spTgt spid="1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43" fill="hold">
                      <p:stCondLst>
                        <p:cond delay="0"/>
                      </p:stCondLst>
                      <p:childTnLst>
                        <p:par>
                          <p:cTn id="644" fill="hold">
                            <p:stCondLst>
                              <p:cond delay="0"/>
                            </p:stCondLst>
                            <p:childTnLst>
                              <p:par>
                                <p:cTn id="64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7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9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0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1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6"/>
                  </p:tgtEl>
                </p:cond>
              </p:nextCondLst>
            </p:seq>
            <p:seq concurrent="1" nextAc="seek">
              <p:cTn id="652" restart="whenNotActive" fill="hold" evtFilter="cancelBubble" nodeType="interactiveSeq">
                <p:stCondLst>
                  <p:cond evt="onClick" delay="0">
                    <p:tgtEl>
                      <p:spTgt spid="1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53" fill="hold">
                      <p:stCondLst>
                        <p:cond delay="0"/>
                      </p:stCondLst>
                      <p:childTnLst>
                        <p:par>
                          <p:cTn id="654" fill="hold">
                            <p:stCondLst>
                              <p:cond delay="0"/>
                            </p:stCondLst>
                            <p:childTnLst>
                              <p:par>
                                <p:cTn id="6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7" dur="5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8" fill="hold">
                      <p:stCondLst>
                        <p:cond delay="indefinite"/>
                      </p:stCondLst>
                      <p:childTnLst>
                        <p:par>
                          <p:cTn id="659" fill="hold">
                            <p:stCondLst>
                              <p:cond delay="0"/>
                            </p:stCondLst>
                            <p:childTnLst>
                              <p:par>
                                <p:cTn id="66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1" dur="5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2"/>
                  </p:tgtEl>
                </p:cond>
              </p:nextCondLst>
            </p:seq>
            <p:seq concurrent="1" nextAc="seek">
              <p:cTn id="663" restart="whenNotActive" fill="hold" evtFilter="cancelBubble" nodeType="interactiveSeq">
                <p:stCondLst>
                  <p:cond evt="onClick" delay="0">
                    <p:tgtEl>
                      <p:spTgt spid="14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64" fill="hold">
                      <p:stCondLst>
                        <p:cond delay="0"/>
                      </p:stCondLst>
                      <p:childTnLst>
                        <p:par>
                          <p:cTn id="665" fill="hold">
                            <p:stCondLst>
                              <p:cond delay="0"/>
                            </p:stCondLst>
                            <p:childTnLst>
                              <p:par>
                                <p:cTn id="66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8" dur="5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9" fill="hold">
                      <p:stCondLst>
                        <p:cond delay="indefinite"/>
                      </p:stCondLst>
                      <p:childTnLst>
                        <p:par>
                          <p:cTn id="670" fill="hold">
                            <p:stCondLst>
                              <p:cond delay="0"/>
                            </p:stCondLst>
                            <p:childTnLst>
                              <p:par>
                                <p:cTn id="671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72" dur="5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4"/>
                  </p:tgtEl>
                </p:cond>
              </p:nextCondLst>
            </p:seq>
            <p:seq concurrent="1" nextAc="seek">
              <p:cTn id="674" restart="whenNotActive" fill="hold" evtFilter="cancelBubble" nodeType="interactiveSeq">
                <p:stCondLst>
                  <p:cond evt="onClick" delay="0">
                    <p:tgtEl>
                      <p:spTgt spid="14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75" fill="hold">
                      <p:stCondLst>
                        <p:cond delay="0"/>
                      </p:stCondLst>
                      <p:childTnLst>
                        <p:par>
                          <p:cTn id="676" fill="hold">
                            <p:stCondLst>
                              <p:cond delay="0"/>
                            </p:stCondLst>
                            <p:childTnLst>
                              <p:par>
                                <p:cTn id="67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9" dur="50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0" fill="hold">
                      <p:stCondLst>
                        <p:cond delay="indefinite"/>
                      </p:stCondLst>
                      <p:childTnLst>
                        <p:par>
                          <p:cTn id="681" fill="hold">
                            <p:stCondLst>
                              <p:cond delay="0"/>
                            </p:stCondLst>
                            <p:childTnLst>
                              <p:par>
                                <p:cTn id="682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83" dur="50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3"/>
                  </p:tgtEl>
                </p:cond>
              </p:nextCondLst>
            </p:seq>
            <p:seq concurrent="1" nextAc="seek">
              <p:cTn id="685" restart="whenNotActive" fill="hold" evtFilter="cancelBubble" nodeType="interactiveSeq">
                <p:stCondLst>
                  <p:cond evt="onClick" delay="0">
                    <p:tgtEl>
                      <p:spTgt spid="14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86" fill="hold">
                      <p:stCondLst>
                        <p:cond delay="0"/>
                      </p:stCondLst>
                      <p:childTnLst>
                        <p:par>
                          <p:cTn id="687" fill="hold">
                            <p:stCondLst>
                              <p:cond delay="0"/>
                            </p:stCondLst>
                            <p:childTnLst>
                              <p:par>
                                <p:cTn id="68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0" dur="500"/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1" fill="hold">
                      <p:stCondLst>
                        <p:cond delay="indefinite"/>
                      </p:stCondLst>
                      <p:childTnLst>
                        <p:par>
                          <p:cTn id="692" fill="hold">
                            <p:stCondLst>
                              <p:cond delay="0"/>
                            </p:stCondLst>
                            <p:childTnLst>
                              <p:par>
                                <p:cTn id="693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94" dur="500"/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9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8"/>
                  </p:tgtEl>
                </p:cond>
              </p:nextCondLst>
            </p:seq>
            <p:seq concurrent="1" nextAc="seek">
              <p:cTn id="696" restart="whenNotActive" fill="hold" evtFilter="cancelBubble" nodeType="interactiveSeq">
                <p:stCondLst>
                  <p:cond evt="onClick" delay="0">
                    <p:tgtEl>
                      <p:spTgt spid="14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97" fill="hold">
                      <p:stCondLst>
                        <p:cond delay="0"/>
                      </p:stCondLst>
                      <p:childTnLst>
                        <p:par>
                          <p:cTn id="698" fill="hold">
                            <p:stCondLst>
                              <p:cond delay="0"/>
                            </p:stCondLst>
                            <p:childTnLst>
                              <p:par>
                                <p:cTn id="69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1" dur="5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2" fill="hold">
                      <p:stCondLst>
                        <p:cond delay="indefinite"/>
                      </p:stCondLst>
                      <p:childTnLst>
                        <p:par>
                          <p:cTn id="703" fill="hold">
                            <p:stCondLst>
                              <p:cond delay="0"/>
                            </p:stCondLst>
                            <p:childTnLst>
                              <p:par>
                                <p:cTn id="704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05" dur="5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6"/>
                  </p:tgtEl>
                </p:cond>
              </p:nextCondLst>
            </p:seq>
            <p:seq concurrent="1" nextAc="seek">
              <p:cTn id="707" restart="whenNotActive" fill="hold" evtFilter="cancelBubble" nodeType="interactiveSeq">
                <p:stCondLst>
                  <p:cond evt="onClick" delay="0">
                    <p:tgtEl>
                      <p:spTgt spid="1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08" fill="hold">
                      <p:stCondLst>
                        <p:cond delay="0"/>
                      </p:stCondLst>
                      <p:childTnLst>
                        <p:par>
                          <p:cTn id="709" fill="hold">
                            <p:stCondLst>
                              <p:cond delay="0"/>
                            </p:stCondLst>
                            <p:childTnLst>
                              <p:par>
                                <p:cTn id="7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2" dur="5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3" fill="hold">
                      <p:stCondLst>
                        <p:cond delay="indefinite"/>
                      </p:stCondLst>
                      <p:childTnLst>
                        <p:par>
                          <p:cTn id="714" fill="hold">
                            <p:stCondLst>
                              <p:cond delay="0"/>
                            </p:stCondLst>
                            <p:childTnLst>
                              <p:par>
                                <p:cTn id="715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16" dur="5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1"/>
                  </p:tgtEl>
                </p:cond>
              </p:nextCondLst>
            </p:seq>
            <p:seq concurrent="1" nextAc="seek">
              <p:cTn id="718" restart="whenNotActive" fill="hold" evtFilter="cancelBubble" nodeType="interactiveSeq">
                <p:stCondLst>
                  <p:cond evt="onClick" delay="0">
                    <p:tgtEl>
                      <p:spTgt spid="14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19" fill="hold">
                      <p:stCondLst>
                        <p:cond delay="0"/>
                      </p:stCondLst>
                      <p:childTnLst>
                        <p:par>
                          <p:cTn id="720" fill="hold">
                            <p:stCondLst>
                              <p:cond delay="0"/>
                            </p:stCondLst>
                            <p:childTnLst>
                              <p:par>
                                <p:cTn id="7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3" dur="5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4" fill="hold">
                      <p:stCondLst>
                        <p:cond delay="indefinite"/>
                      </p:stCondLst>
                      <p:childTnLst>
                        <p:par>
                          <p:cTn id="725" fill="hold">
                            <p:stCondLst>
                              <p:cond delay="0"/>
                            </p:stCondLst>
                            <p:childTnLst>
                              <p:par>
                                <p:cTn id="726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27" dur="5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7"/>
                  </p:tgtEl>
                </p:cond>
              </p:nextCondLst>
            </p:seq>
            <p:seq concurrent="1" nextAc="seek">
              <p:cTn id="729" restart="whenNotActive" fill="hold" evtFilter="cancelBubble" nodeType="interactiveSeq">
                <p:stCondLst>
                  <p:cond evt="onClick" delay="0">
                    <p:tgtEl>
                      <p:spTgt spid="14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30" fill="hold">
                      <p:stCondLst>
                        <p:cond delay="0"/>
                      </p:stCondLst>
                      <p:childTnLst>
                        <p:par>
                          <p:cTn id="731" fill="hold">
                            <p:stCondLst>
                              <p:cond delay="0"/>
                            </p:stCondLst>
                            <p:childTnLst>
                              <p:par>
                                <p:cTn id="7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4" dur="5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5" fill="hold">
                      <p:stCondLst>
                        <p:cond delay="indefinite"/>
                      </p:stCondLst>
                      <p:childTnLst>
                        <p:par>
                          <p:cTn id="736" fill="hold">
                            <p:stCondLst>
                              <p:cond delay="0"/>
                            </p:stCondLst>
                            <p:childTnLst>
                              <p:par>
                                <p:cTn id="737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38" dur="5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5"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 animBg="1"/>
      <p:bldP spid="42" grpId="0" animBg="1"/>
      <p:bldP spid="43" grpId="0" animBg="1"/>
      <p:bldP spid="45" grpId="0" animBg="1"/>
      <p:bldP spid="46" grpId="0" animBg="1"/>
      <p:bldP spid="47" grpId="0" animBg="1"/>
      <p:bldP spid="48" grpId="0" animBg="1"/>
      <p:bldP spid="50" grpId="0" animBg="1"/>
      <p:bldP spid="51" grpId="0" animBg="1"/>
      <p:bldP spid="52" grpId="0" animBg="1"/>
      <p:bldP spid="53" grpId="0" animBg="1"/>
      <p:bldP spid="54" grpId="0" animBg="1"/>
      <p:bldP spid="55" grpId="0" animBg="1"/>
      <p:bldP spid="56" grpId="0" animBg="1"/>
      <p:bldP spid="57" grpId="0" animBg="1"/>
      <p:bldP spid="58" grpId="0" animBg="1"/>
      <p:bldP spid="59" grpId="0" animBg="1"/>
      <p:bldP spid="60" grpId="0" animBg="1"/>
      <p:bldP spid="61" grpId="0" animBg="1"/>
      <p:bldP spid="62" grpId="0" animBg="1"/>
      <p:bldP spid="63" grpId="0" animBg="1"/>
      <p:bldP spid="64" grpId="0" animBg="1"/>
      <p:bldP spid="65" grpId="0" animBg="1"/>
      <p:bldP spid="66" grpId="0" animBg="1"/>
      <p:bldP spid="67" grpId="0" animBg="1"/>
      <p:bldP spid="68" grpId="0" animBg="1"/>
      <p:bldP spid="69" grpId="0" animBg="1"/>
      <p:bldP spid="70" grpId="0" animBg="1"/>
      <p:bldP spid="72" grpId="0" animBg="1"/>
      <p:bldP spid="73" grpId="0" animBg="1"/>
      <p:bldP spid="74" grpId="0" animBg="1"/>
      <p:bldP spid="75" grpId="0" animBg="1"/>
      <p:bldP spid="76" grpId="0" animBg="1"/>
      <p:bldP spid="77" grpId="0" animBg="1"/>
      <p:bldP spid="78" grpId="0" animBg="1"/>
      <p:bldP spid="79" grpId="0" animBg="1"/>
      <p:bldP spid="80" grpId="0" animBg="1"/>
      <p:bldP spid="81" grpId="0" animBg="1"/>
      <p:bldP spid="82" grpId="0" animBg="1"/>
      <p:bldP spid="83" grpId="0" animBg="1"/>
      <p:bldP spid="84" grpId="0" animBg="1"/>
      <p:bldP spid="85" grpId="0" animBg="1"/>
      <p:bldP spid="86" grpId="0" animBg="1"/>
      <p:bldP spid="87" grpId="0" animBg="1"/>
      <p:bldP spid="88" grpId="0" animBg="1"/>
      <p:bldP spid="89" grpId="0" animBg="1"/>
      <p:bldP spid="90" grpId="0" animBg="1"/>
      <p:bldP spid="91" grpId="0" animBg="1"/>
      <p:bldP spid="92" grpId="0" animBg="1"/>
      <p:bldP spid="93" grpId="0" animBg="1"/>
      <p:bldP spid="94" grpId="0" animBg="1"/>
      <p:bldP spid="95" grpId="0" animBg="1"/>
      <p:bldP spid="96" grpId="0" animBg="1"/>
      <p:bldP spid="97" grpId="0" animBg="1"/>
      <p:bldP spid="98" grpId="0" animBg="1"/>
      <p:bldP spid="99" grpId="0" animBg="1"/>
      <p:bldP spid="100" grpId="0" animBg="1"/>
      <p:bldP spid="101" grpId="0" animBg="1"/>
      <p:bldP spid="102" grpId="0" animBg="1"/>
      <p:bldP spid="103" grpId="0" animBg="1"/>
      <p:bldP spid="104" grpId="0" animBg="1"/>
      <p:bldP spid="105" grpId="0" animBg="1"/>
      <p:bldP spid="106" grpId="0" animBg="1"/>
      <p:bldP spid="107" grpId="0" animBg="1"/>
      <p:bldP spid="108" grpId="0" animBg="1"/>
      <p:bldP spid="109" grpId="0" animBg="1"/>
      <p:bldP spid="110" grpId="0" animBg="1"/>
      <p:bldP spid="111" grpId="0" animBg="1"/>
      <p:bldP spid="112" grpId="0" animBg="1"/>
      <p:bldP spid="113" grpId="0" animBg="1"/>
      <p:bldP spid="114" grpId="0" animBg="1"/>
      <p:bldP spid="115" grpId="0" animBg="1"/>
      <p:bldP spid="116" grpId="0" animBg="1"/>
      <p:bldP spid="117" grpId="0" animBg="1"/>
      <p:bldP spid="118" grpId="0" animBg="1"/>
      <p:bldP spid="119" grpId="0" animBg="1"/>
      <p:bldP spid="120" grpId="0" animBg="1"/>
      <p:bldP spid="121" grpId="0" animBg="1"/>
      <p:bldP spid="122" grpId="0" animBg="1"/>
      <p:bldP spid="123" grpId="0" animBg="1"/>
      <p:bldP spid="124" grpId="0" animBg="1"/>
      <p:bldP spid="125" grpId="0" animBg="1"/>
      <p:bldP spid="126" grpId="0" animBg="1"/>
      <p:bldP spid="127" grpId="0" animBg="1"/>
      <p:bldP spid="128" grpId="0" animBg="1"/>
      <p:bldP spid="129" grpId="0" animBg="1"/>
      <p:bldP spid="130" grpId="0" animBg="1"/>
      <p:bldP spid="131" grpId="0" animBg="1"/>
      <p:bldP spid="132" grpId="0" animBg="1"/>
      <p:bldP spid="133" grpId="0" animBg="1"/>
      <p:bldP spid="134" grpId="0" animBg="1"/>
      <p:bldP spid="135" grpId="0" animBg="1"/>
      <p:bldP spid="136" grpId="0" animBg="1"/>
      <p:bldP spid="149" grpId="0" animBg="1"/>
      <p:bldP spid="149" grpId="1" animBg="1"/>
      <p:bldP spid="150" grpId="0" animBg="1"/>
      <p:bldP spid="150" grpId="1" animBg="1"/>
      <p:bldP spid="151" grpId="0" animBg="1"/>
      <p:bldP spid="151" grpId="1" animBg="1"/>
      <p:bldP spid="152" grpId="0" animBg="1"/>
      <p:bldP spid="152" grpId="1" animBg="1"/>
      <p:bldP spid="153" grpId="0" animBg="1"/>
      <p:bldP spid="153" grpId="1" animBg="1"/>
      <p:bldP spid="154" grpId="0" animBg="1"/>
      <p:bldP spid="154" grpId="1" animBg="1"/>
      <p:bldP spid="155" grpId="0" animBg="1"/>
      <p:bldP spid="155" grpId="1" animBg="1"/>
      <p:bldP spid="156" grpId="0" animBg="1"/>
      <p:bldP spid="156" grpId="1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2699792" y="-117946"/>
            <a:ext cx="9144000" cy="751884"/>
          </a:xfr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normAutofit/>
          </a:bodyPr>
          <a:lstStyle/>
          <a:p>
            <a:r>
              <a:rPr lang="ru-RU" sz="3200" dirty="0" smtClean="0"/>
              <a:t>ОБОБЩЕНИЕ «УГЛЕВОДОРОДЫ»</a:t>
            </a:r>
            <a:endParaRPr lang="ru-RU" sz="3200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5656591" y="5110875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И</a:t>
            </a:r>
            <a:endParaRPr lang="ru-RU" dirty="0"/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6943500" y="1047311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Е</a:t>
            </a:r>
            <a:endParaRPr lang="ru-RU" dirty="0"/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6943500" y="1498346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Л</a:t>
            </a: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6934933" y="4203548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Й</a:t>
            </a:r>
            <a:endParaRPr lang="ru-RU" dirty="0"/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6958776" y="1949381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И</a:t>
            </a:r>
            <a:endParaRPr lang="ru-RU" dirty="0"/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4342774" y="5115628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К</a:t>
            </a:r>
            <a:endParaRPr lang="ru-RU" dirty="0"/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6940311" y="2842015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</a:t>
            </a:r>
            <a:endParaRPr lang="ru-RU" dirty="0"/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6958776" y="5094469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Ы</a:t>
            </a: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6063300" y="5545506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Д</a:t>
            </a:r>
            <a:endParaRPr lang="ru-RU" dirty="0"/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6078576" y="6424271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В</a:t>
            </a:r>
            <a:endParaRPr lang="ru-RU" dirty="0"/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6063300" y="5996541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Е</a:t>
            </a:r>
            <a:endParaRPr lang="ru-RU" dirty="0"/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4782874" y="5115627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А</a:t>
            </a:r>
            <a:endParaRPr lang="ru-RU" dirty="0"/>
          </a:p>
        </p:txBody>
      </p:sp>
      <p:sp>
        <p:nvSpPr>
          <p:cNvPr id="25" name="Скругленный прямоугольник 24"/>
          <p:cNvSpPr/>
          <p:nvPr/>
        </p:nvSpPr>
        <p:spPr>
          <a:xfrm>
            <a:off x="6063300" y="4654583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Б</a:t>
            </a:r>
            <a:endParaRPr lang="ru-RU" dirty="0"/>
          </a:p>
        </p:txBody>
      </p:sp>
      <p:sp>
        <p:nvSpPr>
          <p:cNvPr id="26" name="Скругленный прямоугольник 25"/>
          <p:cNvSpPr/>
          <p:nvPr/>
        </p:nvSpPr>
        <p:spPr>
          <a:xfrm>
            <a:off x="6063300" y="3752512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Л</a:t>
            </a:r>
            <a:endParaRPr lang="ru-RU" dirty="0"/>
          </a:p>
        </p:txBody>
      </p:sp>
      <p:sp>
        <p:nvSpPr>
          <p:cNvPr id="27" name="Скругленный прямоугольник 26"/>
          <p:cNvSpPr/>
          <p:nvPr/>
        </p:nvSpPr>
        <p:spPr>
          <a:xfrm>
            <a:off x="6065491" y="4203548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Е</a:t>
            </a:r>
            <a:endParaRPr lang="ru-RU" dirty="0"/>
          </a:p>
        </p:txBody>
      </p:sp>
      <p:sp>
        <p:nvSpPr>
          <p:cNvPr id="28" name="Скругленный прямоугольник 27"/>
          <p:cNvSpPr/>
          <p:nvPr/>
        </p:nvSpPr>
        <p:spPr>
          <a:xfrm>
            <a:off x="3462574" y="5119797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А</a:t>
            </a:r>
            <a:endParaRPr lang="ru-RU" dirty="0"/>
          </a:p>
        </p:txBody>
      </p:sp>
      <p:sp>
        <p:nvSpPr>
          <p:cNvPr id="29" name="Скругленный прямоугольник 28"/>
          <p:cNvSpPr/>
          <p:nvPr/>
        </p:nvSpPr>
        <p:spPr>
          <a:xfrm>
            <a:off x="4745191" y="5996538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К</a:t>
            </a:r>
            <a:endParaRPr lang="ru-RU" dirty="0"/>
          </a:p>
        </p:txBody>
      </p:sp>
      <p:sp>
        <p:nvSpPr>
          <p:cNvPr id="30" name="Скругленный прямоугольник 29"/>
          <p:cNvSpPr/>
          <p:nvPr/>
        </p:nvSpPr>
        <p:spPr>
          <a:xfrm>
            <a:off x="5222974" y="5114540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Д</a:t>
            </a:r>
            <a:endParaRPr lang="ru-RU" dirty="0"/>
          </a:p>
        </p:txBody>
      </p:sp>
      <p:sp>
        <p:nvSpPr>
          <p:cNvPr id="31" name="Скругленный прямоугольник 30"/>
          <p:cNvSpPr/>
          <p:nvPr/>
        </p:nvSpPr>
        <p:spPr>
          <a:xfrm>
            <a:off x="6934933" y="3751199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И</a:t>
            </a:r>
            <a:endParaRPr lang="ru-RU" dirty="0"/>
          </a:p>
        </p:txBody>
      </p:sp>
      <p:sp>
        <p:nvSpPr>
          <p:cNvPr id="32" name="Скругленный прямоугольник 31"/>
          <p:cNvSpPr/>
          <p:nvPr/>
        </p:nvSpPr>
        <p:spPr>
          <a:xfrm>
            <a:off x="6518676" y="5102184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</a:t>
            </a:r>
            <a:endParaRPr lang="ru-RU" dirty="0"/>
          </a:p>
        </p:txBody>
      </p:sp>
      <p:sp>
        <p:nvSpPr>
          <p:cNvPr id="33" name="Скругленный прямоугольник 32"/>
          <p:cNvSpPr/>
          <p:nvPr/>
        </p:nvSpPr>
        <p:spPr>
          <a:xfrm>
            <a:off x="3902674" y="5118923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Л</a:t>
            </a:r>
            <a:endParaRPr lang="ru-RU" dirty="0"/>
          </a:p>
        </p:txBody>
      </p:sp>
      <p:sp>
        <p:nvSpPr>
          <p:cNvPr id="34" name="Скругленный прямоугольник 33"/>
          <p:cNvSpPr/>
          <p:nvPr/>
        </p:nvSpPr>
        <p:spPr>
          <a:xfrm>
            <a:off x="4286230" y="3744562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Е</a:t>
            </a:r>
            <a:endParaRPr lang="ru-RU" dirty="0"/>
          </a:p>
        </p:txBody>
      </p:sp>
      <p:sp>
        <p:nvSpPr>
          <p:cNvPr id="35" name="Скругленный прямоугольник 34"/>
          <p:cNvSpPr/>
          <p:nvPr/>
        </p:nvSpPr>
        <p:spPr>
          <a:xfrm>
            <a:off x="4741576" y="3744562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</a:t>
            </a:r>
            <a:endParaRPr lang="ru-RU" dirty="0"/>
          </a:p>
        </p:txBody>
      </p:sp>
      <p:sp>
        <p:nvSpPr>
          <p:cNvPr id="36" name="Скругленный прямоугольник 35"/>
          <p:cNvSpPr/>
          <p:nvPr/>
        </p:nvSpPr>
        <p:spPr>
          <a:xfrm>
            <a:off x="3846578" y="3736611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Б</a:t>
            </a:r>
            <a:endParaRPr lang="ru-RU" dirty="0"/>
          </a:p>
        </p:txBody>
      </p:sp>
      <p:sp>
        <p:nvSpPr>
          <p:cNvPr id="37" name="Скругленный прямоугольник 36"/>
          <p:cNvSpPr/>
          <p:nvPr/>
        </p:nvSpPr>
        <p:spPr>
          <a:xfrm>
            <a:off x="5625391" y="3752511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</a:t>
            </a:r>
            <a:endParaRPr lang="ru-RU" dirty="0"/>
          </a:p>
        </p:txBody>
      </p:sp>
      <p:sp>
        <p:nvSpPr>
          <p:cNvPr id="38" name="Скругленный прямоугольник 37"/>
          <p:cNvSpPr/>
          <p:nvPr/>
        </p:nvSpPr>
        <p:spPr>
          <a:xfrm>
            <a:off x="5185291" y="3752510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З</a:t>
            </a:r>
            <a:endParaRPr lang="ru-RU" dirty="0"/>
          </a:p>
        </p:txBody>
      </p:sp>
      <p:sp>
        <p:nvSpPr>
          <p:cNvPr id="39" name="Скругленный прямоугольник 38"/>
          <p:cNvSpPr/>
          <p:nvPr/>
        </p:nvSpPr>
        <p:spPr>
          <a:xfrm>
            <a:off x="4723821" y="1488109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Э</a:t>
            </a:r>
            <a:endParaRPr lang="ru-RU" dirty="0"/>
          </a:p>
        </p:txBody>
      </p:sp>
      <p:sp>
        <p:nvSpPr>
          <p:cNvPr id="40" name="Скругленный прямоугольник 39"/>
          <p:cNvSpPr/>
          <p:nvPr/>
        </p:nvSpPr>
        <p:spPr>
          <a:xfrm>
            <a:off x="4723821" y="1948370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Т</a:t>
            </a:r>
            <a:endParaRPr lang="ru-RU" dirty="0"/>
          </a:p>
        </p:txBody>
      </p:sp>
      <p:sp>
        <p:nvSpPr>
          <p:cNvPr id="41" name="Скругленный прямоугольник 40"/>
          <p:cNvSpPr/>
          <p:nvPr/>
        </p:nvSpPr>
        <p:spPr>
          <a:xfrm>
            <a:off x="4723821" y="2399405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И</a:t>
            </a:r>
            <a:endParaRPr lang="ru-RU" dirty="0"/>
          </a:p>
        </p:txBody>
      </p:sp>
      <p:sp>
        <p:nvSpPr>
          <p:cNvPr id="42" name="Скругленный прямоугольник 41"/>
          <p:cNvSpPr/>
          <p:nvPr/>
        </p:nvSpPr>
        <p:spPr>
          <a:xfrm>
            <a:off x="4708448" y="2850440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Л</a:t>
            </a:r>
            <a:endParaRPr lang="ru-RU" dirty="0"/>
          </a:p>
        </p:txBody>
      </p:sp>
      <p:sp>
        <p:nvSpPr>
          <p:cNvPr id="43" name="Скругленный прямоугольник 42"/>
          <p:cNvSpPr/>
          <p:nvPr/>
        </p:nvSpPr>
        <p:spPr>
          <a:xfrm>
            <a:off x="4708575" y="3301475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Е</a:t>
            </a:r>
            <a:endParaRPr lang="ru-RU" dirty="0"/>
          </a:p>
        </p:txBody>
      </p:sp>
      <p:sp>
        <p:nvSpPr>
          <p:cNvPr id="44" name="Скругленный прямоугольник 43"/>
          <p:cNvSpPr/>
          <p:nvPr/>
        </p:nvSpPr>
        <p:spPr>
          <a:xfrm>
            <a:off x="6943500" y="2399405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</a:t>
            </a:r>
            <a:endParaRPr lang="ru-RU" dirty="0"/>
          </a:p>
        </p:txBody>
      </p:sp>
      <p:sp>
        <p:nvSpPr>
          <p:cNvPr id="45" name="Скругленный прямоугольник 44"/>
          <p:cNvSpPr/>
          <p:nvPr/>
        </p:nvSpPr>
        <p:spPr>
          <a:xfrm>
            <a:off x="6503400" y="2399404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Е</a:t>
            </a:r>
            <a:endParaRPr lang="ru-RU" dirty="0"/>
          </a:p>
        </p:txBody>
      </p:sp>
      <p:sp>
        <p:nvSpPr>
          <p:cNvPr id="46" name="Скругленный прямоугольник 45"/>
          <p:cNvSpPr/>
          <p:nvPr/>
        </p:nvSpPr>
        <p:spPr>
          <a:xfrm>
            <a:off x="6078576" y="2399405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Л</a:t>
            </a:r>
            <a:endParaRPr lang="ru-RU" dirty="0"/>
          </a:p>
        </p:txBody>
      </p:sp>
      <p:sp>
        <p:nvSpPr>
          <p:cNvPr id="47" name="Скругленный прямоугольник 46"/>
          <p:cNvSpPr/>
          <p:nvPr/>
        </p:nvSpPr>
        <p:spPr>
          <a:xfrm>
            <a:off x="5623200" y="2399405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Е</a:t>
            </a:r>
            <a:endParaRPr lang="ru-RU" dirty="0"/>
          </a:p>
        </p:txBody>
      </p:sp>
      <p:sp>
        <p:nvSpPr>
          <p:cNvPr id="48" name="Скругленный прямоугольник 47"/>
          <p:cNvSpPr/>
          <p:nvPr/>
        </p:nvSpPr>
        <p:spPr>
          <a:xfrm>
            <a:off x="3828375" y="2399405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А</a:t>
            </a:r>
            <a:endParaRPr lang="ru-RU" dirty="0"/>
          </a:p>
        </p:txBody>
      </p:sp>
      <p:sp>
        <p:nvSpPr>
          <p:cNvPr id="49" name="Скругленный прямоугольник 48"/>
          <p:cNvSpPr/>
          <p:nvPr/>
        </p:nvSpPr>
        <p:spPr>
          <a:xfrm>
            <a:off x="3828375" y="1037074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М</a:t>
            </a:r>
            <a:endParaRPr lang="ru-RU" dirty="0"/>
          </a:p>
        </p:txBody>
      </p:sp>
      <p:sp>
        <p:nvSpPr>
          <p:cNvPr id="50" name="Скругленный прямоугольник 49"/>
          <p:cNvSpPr/>
          <p:nvPr/>
        </p:nvSpPr>
        <p:spPr>
          <a:xfrm>
            <a:off x="5163921" y="2399405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Т</a:t>
            </a:r>
            <a:endParaRPr lang="ru-RU" dirty="0"/>
          </a:p>
        </p:txBody>
      </p:sp>
      <p:sp>
        <p:nvSpPr>
          <p:cNvPr id="56" name="Скругленный прямоугольник 55"/>
          <p:cNvSpPr/>
          <p:nvPr/>
        </p:nvSpPr>
        <p:spPr>
          <a:xfrm>
            <a:off x="4268348" y="2399405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Ц</a:t>
            </a:r>
            <a:endParaRPr lang="ru-RU" dirty="0"/>
          </a:p>
        </p:txBody>
      </p:sp>
      <p:sp>
        <p:nvSpPr>
          <p:cNvPr id="57" name="Скругленный прямоугольник 56"/>
          <p:cNvSpPr/>
          <p:nvPr/>
        </p:nvSpPr>
        <p:spPr>
          <a:xfrm>
            <a:off x="3828375" y="1948370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Т</a:t>
            </a:r>
            <a:endParaRPr lang="ru-RU" dirty="0"/>
          </a:p>
        </p:txBody>
      </p:sp>
      <p:sp>
        <p:nvSpPr>
          <p:cNvPr id="58" name="Скругленный прямоугольник 57"/>
          <p:cNvSpPr/>
          <p:nvPr/>
        </p:nvSpPr>
        <p:spPr>
          <a:xfrm>
            <a:off x="3828375" y="1488109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Е</a:t>
            </a:r>
            <a:endParaRPr lang="ru-RU" dirty="0"/>
          </a:p>
        </p:txBody>
      </p:sp>
      <p:sp>
        <p:nvSpPr>
          <p:cNvPr id="59" name="Скругленный прямоугольник 58"/>
          <p:cNvSpPr/>
          <p:nvPr/>
        </p:nvSpPr>
        <p:spPr>
          <a:xfrm>
            <a:off x="3828375" y="2841364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</a:t>
            </a:r>
            <a:endParaRPr lang="ru-RU" dirty="0"/>
          </a:p>
        </p:txBody>
      </p:sp>
      <p:sp>
        <p:nvSpPr>
          <p:cNvPr id="60" name="Скругленный прямоугольник 59"/>
          <p:cNvSpPr/>
          <p:nvPr/>
        </p:nvSpPr>
        <p:spPr>
          <a:xfrm>
            <a:off x="5183100" y="5996539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У</a:t>
            </a:r>
            <a:endParaRPr lang="ru-RU" dirty="0"/>
          </a:p>
        </p:txBody>
      </p:sp>
      <p:sp>
        <p:nvSpPr>
          <p:cNvPr id="61" name="Скругленный прямоугольник 60"/>
          <p:cNvSpPr/>
          <p:nvPr/>
        </p:nvSpPr>
        <p:spPr>
          <a:xfrm>
            <a:off x="2065063" y="2841360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А</a:t>
            </a:r>
            <a:endParaRPr lang="ru-RU" dirty="0"/>
          </a:p>
        </p:txBody>
      </p:sp>
      <p:sp>
        <p:nvSpPr>
          <p:cNvPr id="62" name="Скругленный прямоугольник 61"/>
          <p:cNvSpPr/>
          <p:nvPr/>
        </p:nvSpPr>
        <p:spPr>
          <a:xfrm>
            <a:off x="5638476" y="5996540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Ч</a:t>
            </a:r>
            <a:endParaRPr lang="ru-RU" dirty="0"/>
          </a:p>
        </p:txBody>
      </p:sp>
      <p:sp>
        <p:nvSpPr>
          <p:cNvPr id="63" name="Скругленный прямоугольник 62"/>
          <p:cNvSpPr/>
          <p:nvPr/>
        </p:nvSpPr>
        <p:spPr>
          <a:xfrm>
            <a:off x="3388275" y="2841363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А</a:t>
            </a:r>
            <a:endParaRPr lang="ru-RU" dirty="0"/>
          </a:p>
        </p:txBody>
      </p:sp>
      <p:sp>
        <p:nvSpPr>
          <p:cNvPr id="64" name="Скругленный прямоугольник 63"/>
          <p:cNvSpPr/>
          <p:nvPr/>
        </p:nvSpPr>
        <p:spPr>
          <a:xfrm>
            <a:off x="2948175" y="2841362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К</a:t>
            </a:r>
            <a:endParaRPr lang="ru-RU" dirty="0"/>
          </a:p>
        </p:txBody>
      </p:sp>
      <p:sp>
        <p:nvSpPr>
          <p:cNvPr id="65" name="Скругленный прямоугольник 64"/>
          <p:cNvSpPr/>
          <p:nvPr/>
        </p:nvSpPr>
        <p:spPr>
          <a:xfrm>
            <a:off x="2508075" y="2841361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Л</a:t>
            </a:r>
            <a:endParaRPr lang="ru-RU" dirty="0"/>
          </a:p>
        </p:txBody>
      </p:sp>
      <p:sp>
        <p:nvSpPr>
          <p:cNvPr id="66" name="Скругленный прямоугольник 65"/>
          <p:cNvSpPr/>
          <p:nvPr/>
        </p:nvSpPr>
        <p:spPr>
          <a:xfrm>
            <a:off x="7383600" y="5996541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В</a:t>
            </a:r>
            <a:endParaRPr lang="ru-RU" dirty="0"/>
          </a:p>
        </p:txBody>
      </p:sp>
      <p:sp>
        <p:nvSpPr>
          <p:cNvPr id="67" name="Скругленный прямоугольник 66"/>
          <p:cNvSpPr/>
          <p:nvPr/>
        </p:nvSpPr>
        <p:spPr>
          <a:xfrm>
            <a:off x="6943500" y="5996541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</a:t>
            </a:r>
            <a:endParaRPr lang="ru-RU" dirty="0"/>
          </a:p>
        </p:txBody>
      </p:sp>
      <p:sp>
        <p:nvSpPr>
          <p:cNvPr id="68" name="Скругленный прямоугольник 67"/>
          <p:cNvSpPr/>
          <p:nvPr/>
        </p:nvSpPr>
        <p:spPr>
          <a:xfrm>
            <a:off x="6505591" y="5996537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Р</a:t>
            </a:r>
            <a:endParaRPr lang="ru-RU" dirty="0"/>
          </a:p>
        </p:txBody>
      </p:sp>
      <p:sp>
        <p:nvSpPr>
          <p:cNvPr id="69" name="Скругленный прямоугольник 68"/>
          <p:cNvSpPr/>
          <p:nvPr/>
        </p:nvSpPr>
        <p:spPr>
          <a:xfrm>
            <a:off x="6078576" y="5110875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Е</a:t>
            </a:r>
            <a:endParaRPr lang="ru-RU" dirty="0"/>
          </a:p>
        </p:txBody>
      </p:sp>
      <p:sp>
        <p:nvSpPr>
          <p:cNvPr id="80" name="Скругленный прямоугольник 79"/>
          <p:cNvSpPr/>
          <p:nvPr/>
        </p:nvSpPr>
        <p:spPr>
          <a:xfrm>
            <a:off x="6934934" y="596276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З</a:t>
            </a:r>
            <a:endParaRPr lang="ru-RU" dirty="0"/>
          </a:p>
        </p:txBody>
      </p:sp>
      <p:sp>
        <p:nvSpPr>
          <p:cNvPr id="81" name="Скругленный прямоугольник 80"/>
          <p:cNvSpPr/>
          <p:nvPr/>
        </p:nvSpPr>
        <p:spPr>
          <a:xfrm>
            <a:off x="2947338" y="2399405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И</a:t>
            </a:r>
            <a:endParaRPr lang="ru-RU" dirty="0"/>
          </a:p>
        </p:txBody>
      </p:sp>
      <p:sp>
        <p:nvSpPr>
          <p:cNvPr id="82" name="Скругленный прямоугольник 81"/>
          <p:cNvSpPr/>
          <p:nvPr/>
        </p:nvSpPr>
        <p:spPr>
          <a:xfrm>
            <a:off x="2948175" y="5094470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К</a:t>
            </a:r>
            <a:endParaRPr lang="ru-RU" dirty="0"/>
          </a:p>
        </p:txBody>
      </p:sp>
      <p:sp>
        <p:nvSpPr>
          <p:cNvPr id="83" name="Скругленный прямоугольник 82"/>
          <p:cNvSpPr/>
          <p:nvPr/>
        </p:nvSpPr>
        <p:spPr>
          <a:xfrm>
            <a:off x="2948175" y="3748485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</a:t>
            </a:r>
            <a:endParaRPr lang="ru-RU" dirty="0"/>
          </a:p>
        </p:txBody>
      </p:sp>
      <p:sp>
        <p:nvSpPr>
          <p:cNvPr id="84" name="Скругленный прямоугольник 83"/>
          <p:cNvSpPr/>
          <p:nvPr/>
        </p:nvSpPr>
        <p:spPr>
          <a:xfrm>
            <a:off x="2948175" y="1948370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Ц</a:t>
            </a:r>
            <a:endParaRPr lang="ru-RU" dirty="0"/>
          </a:p>
        </p:txBody>
      </p:sp>
      <p:sp>
        <p:nvSpPr>
          <p:cNvPr id="85" name="Скругленный прямоугольник 84"/>
          <p:cNvSpPr/>
          <p:nvPr/>
        </p:nvSpPr>
        <p:spPr>
          <a:xfrm>
            <a:off x="2948175" y="3301474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Л</a:t>
            </a:r>
            <a:endParaRPr lang="ru-RU" dirty="0"/>
          </a:p>
        </p:txBody>
      </p:sp>
      <p:sp>
        <p:nvSpPr>
          <p:cNvPr id="86" name="Скругленный прямоугольник 85"/>
          <p:cNvSpPr/>
          <p:nvPr/>
        </p:nvSpPr>
        <p:spPr>
          <a:xfrm>
            <a:off x="2948175" y="4199520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А</a:t>
            </a:r>
            <a:endParaRPr lang="ru-RU" dirty="0"/>
          </a:p>
        </p:txBody>
      </p:sp>
      <p:sp>
        <p:nvSpPr>
          <p:cNvPr id="87" name="Скругленный прямоугольник 86"/>
          <p:cNvSpPr/>
          <p:nvPr/>
        </p:nvSpPr>
        <p:spPr>
          <a:xfrm>
            <a:off x="6943500" y="3300164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К</a:t>
            </a:r>
            <a:endParaRPr lang="ru-RU" dirty="0"/>
          </a:p>
        </p:txBody>
      </p:sp>
      <p:sp>
        <p:nvSpPr>
          <p:cNvPr id="88" name="Скругленный прямоугольник 87"/>
          <p:cNvSpPr/>
          <p:nvPr/>
        </p:nvSpPr>
        <p:spPr>
          <a:xfrm>
            <a:off x="2941375" y="6007688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</a:t>
            </a:r>
            <a:endParaRPr lang="ru-RU" dirty="0"/>
          </a:p>
        </p:txBody>
      </p:sp>
      <p:sp>
        <p:nvSpPr>
          <p:cNvPr id="89" name="Скругленный прямоугольник 88"/>
          <p:cNvSpPr/>
          <p:nvPr/>
        </p:nvSpPr>
        <p:spPr>
          <a:xfrm>
            <a:off x="2948175" y="5556653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А</a:t>
            </a:r>
            <a:endParaRPr lang="ru-RU" dirty="0"/>
          </a:p>
        </p:txBody>
      </p:sp>
      <p:sp>
        <p:nvSpPr>
          <p:cNvPr id="90" name="Скругленный прямоугольник 89"/>
          <p:cNvSpPr/>
          <p:nvPr/>
        </p:nvSpPr>
        <p:spPr>
          <a:xfrm>
            <a:off x="2941375" y="4651149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Л</a:t>
            </a:r>
            <a:endParaRPr lang="ru-RU" dirty="0"/>
          </a:p>
        </p:txBody>
      </p:sp>
      <p:sp>
        <p:nvSpPr>
          <p:cNvPr id="54" name="Прямоугольник с двумя скругленными противолежащими углами 53"/>
          <p:cNvSpPr/>
          <p:nvPr/>
        </p:nvSpPr>
        <p:spPr>
          <a:xfrm>
            <a:off x="35496" y="3501008"/>
            <a:ext cx="2808312" cy="3286384"/>
          </a:xfrm>
          <a:prstGeom prst="round2Diag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/>
              <a:t>ВОПРОС 1:</a:t>
            </a:r>
          </a:p>
          <a:p>
            <a:r>
              <a:rPr lang="ru-RU" dirty="0" smtClean="0"/>
              <a:t>Углеводород, в молекулах которого все атомы углерода соединены между собой одинарными связями.</a:t>
            </a:r>
            <a:endParaRPr lang="ru-RU" dirty="0"/>
          </a:p>
        </p:txBody>
      </p:sp>
      <p:sp>
        <p:nvSpPr>
          <p:cNvPr id="70" name="Скругленный прямоугольник 69"/>
          <p:cNvSpPr/>
          <p:nvPr/>
        </p:nvSpPr>
        <p:spPr>
          <a:xfrm>
            <a:off x="1765476" y="2850439"/>
            <a:ext cx="285750" cy="441955"/>
          </a:xfrm>
          <a:prstGeom prst="roundRect">
            <a:avLst/>
          </a:prstGeom>
          <a:ln>
            <a:solidFill>
              <a:schemeClr val="accent4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dirty="0">
                <a:solidFill>
                  <a:srgbClr val="FF0000"/>
                </a:solidFill>
              </a:rPr>
              <a:t>1</a:t>
            </a:r>
          </a:p>
        </p:txBody>
      </p:sp>
      <p:sp>
        <p:nvSpPr>
          <p:cNvPr id="79" name="Прямоугольник с двумя скругленными противолежащими углами 78"/>
          <p:cNvSpPr/>
          <p:nvPr/>
        </p:nvSpPr>
        <p:spPr>
          <a:xfrm>
            <a:off x="35496" y="3501008"/>
            <a:ext cx="2808312" cy="3286384"/>
          </a:xfrm>
          <a:prstGeom prst="round2Diag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/>
              <a:t>ВОПРОС 2: Предельные циклические углеводороды.</a:t>
            </a:r>
            <a:endParaRPr lang="ru-RU" dirty="0"/>
          </a:p>
        </p:txBody>
      </p:sp>
      <p:sp>
        <p:nvSpPr>
          <p:cNvPr id="75" name="Скругленный прямоугольник 74"/>
          <p:cNvSpPr/>
          <p:nvPr/>
        </p:nvSpPr>
        <p:spPr>
          <a:xfrm>
            <a:off x="2948175" y="1662620"/>
            <a:ext cx="433300" cy="285750"/>
          </a:xfrm>
          <a:prstGeom prst="roundRect">
            <a:avLst/>
          </a:prstGeom>
          <a:ln>
            <a:solidFill>
              <a:schemeClr val="accent4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dirty="0" smtClean="0">
                <a:solidFill>
                  <a:srgbClr val="FF0000"/>
                </a:solidFill>
              </a:rPr>
              <a:t>2</a:t>
            </a:r>
            <a:endParaRPr lang="ru-RU" sz="1400" dirty="0">
              <a:solidFill>
                <a:srgbClr val="FF0000"/>
              </a:solidFill>
            </a:endParaRPr>
          </a:p>
        </p:txBody>
      </p:sp>
      <p:sp>
        <p:nvSpPr>
          <p:cNvPr id="92" name="Прямоугольник с двумя скругленными противолежащими углами 91"/>
          <p:cNvSpPr/>
          <p:nvPr/>
        </p:nvSpPr>
        <p:spPr>
          <a:xfrm>
            <a:off x="35496" y="3501008"/>
            <a:ext cx="2808312" cy="3286384"/>
          </a:xfrm>
          <a:prstGeom prst="round2Diag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/>
              <a:t>ВОПРОС 3: Родоначальник гомологического ряда </a:t>
            </a:r>
            <a:r>
              <a:rPr lang="ru-RU" dirty="0" err="1" smtClean="0"/>
              <a:t>алканов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72" name="Скругленный прямоугольник 71"/>
          <p:cNvSpPr/>
          <p:nvPr/>
        </p:nvSpPr>
        <p:spPr>
          <a:xfrm>
            <a:off x="3542625" y="2399404"/>
            <a:ext cx="285750" cy="441956"/>
          </a:xfrm>
          <a:prstGeom prst="roundRect">
            <a:avLst/>
          </a:prstGeom>
          <a:ln>
            <a:solidFill>
              <a:schemeClr val="accent4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dirty="0" smtClean="0">
                <a:solidFill>
                  <a:srgbClr val="FF0000"/>
                </a:solidFill>
              </a:rPr>
              <a:t>3</a:t>
            </a:r>
            <a:endParaRPr lang="ru-RU" sz="1400" dirty="0">
              <a:solidFill>
                <a:srgbClr val="FF0000"/>
              </a:solidFill>
            </a:endParaRPr>
          </a:p>
        </p:txBody>
      </p:sp>
      <p:sp>
        <p:nvSpPr>
          <p:cNvPr id="93" name="Прямоугольник с двумя скругленными противолежащими углами 92"/>
          <p:cNvSpPr/>
          <p:nvPr/>
        </p:nvSpPr>
        <p:spPr>
          <a:xfrm>
            <a:off x="35496" y="3501008"/>
            <a:ext cx="2808312" cy="3286384"/>
          </a:xfrm>
          <a:prstGeom prst="round2Diag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/>
              <a:t>ВОПРОС 4: Простейший представитель </a:t>
            </a:r>
            <a:r>
              <a:rPr lang="ru-RU" dirty="0" err="1" smtClean="0"/>
              <a:t>алканов</a:t>
            </a:r>
            <a:r>
              <a:rPr lang="ru-RU" dirty="0" smtClean="0"/>
              <a:t>. </a:t>
            </a:r>
            <a:endParaRPr lang="ru-RU" dirty="0"/>
          </a:p>
        </p:txBody>
      </p:sp>
      <p:sp>
        <p:nvSpPr>
          <p:cNvPr id="78" name="Скругленный прямоугольник 77"/>
          <p:cNvSpPr/>
          <p:nvPr/>
        </p:nvSpPr>
        <p:spPr>
          <a:xfrm>
            <a:off x="3828375" y="761561"/>
            <a:ext cx="440100" cy="285750"/>
          </a:xfrm>
          <a:prstGeom prst="roundRect">
            <a:avLst/>
          </a:prstGeom>
          <a:ln>
            <a:solidFill>
              <a:schemeClr val="accent4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dirty="0">
                <a:solidFill>
                  <a:srgbClr val="FF0000"/>
                </a:solidFill>
              </a:rPr>
              <a:t>4</a:t>
            </a:r>
          </a:p>
        </p:txBody>
      </p:sp>
      <p:sp>
        <p:nvSpPr>
          <p:cNvPr id="95" name="Прямоугольник с двумя скругленными противолежащими углами 94"/>
          <p:cNvSpPr/>
          <p:nvPr/>
        </p:nvSpPr>
        <p:spPr>
          <a:xfrm>
            <a:off x="35496" y="3501008"/>
            <a:ext cx="2808312" cy="3286384"/>
          </a:xfrm>
          <a:prstGeom prst="round2Diag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/>
              <a:t>ВОПРОС </a:t>
            </a:r>
            <a:r>
              <a:rPr lang="ru-RU" dirty="0"/>
              <a:t>5</a:t>
            </a:r>
            <a:r>
              <a:rPr lang="ru-RU" dirty="0" smtClean="0"/>
              <a:t>: Первый член гомологического ряда </a:t>
            </a:r>
            <a:r>
              <a:rPr lang="ru-RU" dirty="0" err="1" smtClean="0"/>
              <a:t>алкенов</a:t>
            </a:r>
            <a:r>
              <a:rPr lang="ru-RU" dirty="0" smtClean="0"/>
              <a:t>. </a:t>
            </a:r>
            <a:endParaRPr lang="ru-RU" dirty="0"/>
          </a:p>
        </p:txBody>
      </p:sp>
      <p:sp>
        <p:nvSpPr>
          <p:cNvPr id="73" name="Скругленный прямоугольник 72"/>
          <p:cNvSpPr/>
          <p:nvPr/>
        </p:nvSpPr>
        <p:spPr>
          <a:xfrm>
            <a:off x="4723821" y="1202359"/>
            <a:ext cx="424727" cy="285750"/>
          </a:xfrm>
          <a:prstGeom prst="roundRect">
            <a:avLst/>
          </a:prstGeom>
          <a:ln>
            <a:solidFill>
              <a:schemeClr val="accent4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dirty="0">
                <a:solidFill>
                  <a:srgbClr val="FF0000"/>
                </a:solidFill>
              </a:rPr>
              <a:t>5</a:t>
            </a:r>
          </a:p>
        </p:txBody>
      </p:sp>
      <p:sp>
        <p:nvSpPr>
          <p:cNvPr id="74" name="Скругленный прямоугольник 73"/>
          <p:cNvSpPr/>
          <p:nvPr/>
        </p:nvSpPr>
        <p:spPr>
          <a:xfrm>
            <a:off x="3539264" y="3744563"/>
            <a:ext cx="285750" cy="447006"/>
          </a:xfrm>
          <a:prstGeom prst="roundRect">
            <a:avLst/>
          </a:prstGeom>
          <a:ln>
            <a:solidFill>
              <a:schemeClr val="accent4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dirty="0" smtClean="0">
                <a:solidFill>
                  <a:srgbClr val="FF0000"/>
                </a:solidFill>
              </a:rPr>
              <a:t>6</a:t>
            </a:r>
            <a:endParaRPr lang="ru-RU" sz="1400" dirty="0">
              <a:solidFill>
                <a:srgbClr val="FF0000"/>
              </a:solidFill>
            </a:endParaRPr>
          </a:p>
        </p:txBody>
      </p:sp>
      <p:sp>
        <p:nvSpPr>
          <p:cNvPr id="96" name="Прямоугольник с двумя скругленными противолежащими углами 95"/>
          <p:cNvSpPr/>
          <p:nvPr/>
        </p:nvSpPr>
        <p:spPr>
          <a:xfrm>
            <a:off x="35496" y="3526992"/>
            <a:ext cx="2808312" cy="3286384"/>
          </a:xfrm>
          <a:prstGeom prst="round2Diag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/>
              <a:t>ВОПРОС </a:t>
            </a:r>
            <a:r>
              <a:rPr lang="ru-RU" dirty="0"/>
              <a:t>6</a:t>
            </a:r>
            <a:r>
              <a:rPr lang="ru-RU" dirty="0" smtClean="0"/>
              <a:t>: Простейший представитель </a:t>
            </a:r>
            <a:r>
              <a:rPr lang="ru-RU" dirty="0" err="1" smtClean="0"/>
              <a:t>аренов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77" name="Скругленный прямоугольник 76"/>
          <p:cNvSpPr/>
          <p:nvPr/>
        </p:nvSpPr>
        <p:spPr>
          <a:xfrm>
            <a:off x="6065491" y="3466763"/>
            <a:ext cx="437909" cy="285750"/>
          </a:xfrm>
          <a:prstGeom prst="roundRect">
            <a:avLst/>
          </a:prstGeom>
          <a:ln>
            <a:solidFill>
              <a:schemeClr val="accent4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dirty="0" smtClean="0">
                <a:solidFill>
                  <a:srgbClr val="FF0000"/>
                </a:solidFill>
              </a:rPr>
              <a:t>7</a:t>
            </a:r>
            <a:endParaRPr lang="ru-RU" sz="1400" dirty="0">
              <a:solidFill>
                <a:srgbClr val="FF0000"/>
              </a:solidFill>
            </a:endParaRPr>
          </a:p>
        </p:txBody>
      </p:sp>
      <p:sp>
        <p:nvSpPr>
          <p:cNvPr id="97" name="Прямоугольник с двумя скругленными противолежащими углами 96"/>
          <p:cNvSpPr/>
          <p:nvPr/>
        </p:nvSpPr>
        <p:spPr>
          <a:xfrm>
            <a:off x="35496" y="3526992"/>
            <a:ext cx="2808312" cy="3286384"/>
          </a:xfrm>
          <a:prstGeom prst="round2Diag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/>
              <a:t>ВОПРОС 7: Русский химик. Под его руководством построили первый в России завод синтетического каучука.</a:t>
            </a:r>
            <a:endParaRPr lang="ru-RU" dirty="0"/>
          </a:p>
        </p:txBody>
      </p:sp>
      <p:sp>
        <p:nvSpPr>
          <p:cNvPr id="98" name="Прямоугольник с двумя скругленными противолежащими углами 97"/>
          <p:cNvSpPr/>
          <p:nvPr/>
        </p:nvSpPr>
        <p:spPr>
          <a:xfrm>
            <a:off x="35496" y="3501008"/>
            <a:ext cx="2808312" cy="3286384"/>
          </a:xfrm>
          <a:prstGeom prst="round2Diag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/>
              <a:t>ВОПРОС 8: Диеновые углеводороды.  </a:t>
            </a:r>
            <a:endParaRPr lang="ru-RU" dirty="0"/>
          </a:p>
        </p:txBody>
      </p:sp>
      <p:sp>
        <p:nvSpPr>
          <p:cNvPr id="76" name="Скругленный прямоугольник 75"/>
          <p:cNvSpPr/>
          <p:nvPr/>
        </p:nvSpPr>
        <p:spPr>
          <a:xfrm>
            <a:off x="3462574" y="4834591"/>
            <a:ext cx="440100" cy="285750"/>
          </a:xfrm>
          <a:prstGeom prst="roundRect">
            <a:avLst/>
          </a:prstGeom>
          <a:ln>
            <a:solidFill>
              <a:schemeClr val="accent4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dirty="0" smtClean="0">
                <a:solidFill>
                  <a:srgbClr val="FF0000"/>
                </a:solidFill>
              </a:rPr>
              <a:t>8</a:t>
            </a:r>
            <a:endParaRPr lang="ru-RU" sz="1400" dirty="0">
              <a:solidFill>
                <a:srgbClr val="FF0000"/>
              </a:solidFill>
            </a:endParaRPr>
          </a:p>
        </p:txBody>
      </p:sp>
      <p:sp>
        <p:nvSpPr>
          <p:cNvPr id="71" name="Скругленный прямоугольник 70"/>
          <p:cNvSpPr/>
          <p:nvPr/>
        </p:nvSpPr>
        <p:spPr>
          <a:xfrm>
            <a:off x="4459441" y="5996537"/>
            <a:ext cx="285750" cy="451035"/>
          </a:xfrm>
          <a:prstGeom prst="roundRect">
            <a:avLst/>
          </a:prstGeom>
          <a:ln>
            <a:solidFill>
              <a:schemeClr val="accent4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dirty="0" smtClean="0">
                <a:solidFill>
                  <a:srgbClr val="FF0000"/>
                </a:solidFill>
              </a:rPr>
              <a:t>9</a:t>
            </a:r>
            <a:endParaRPr lang="ru-RU" sz="1400" dirty="0">
              <a:solidFill>
                <a:srgbClr val="FF0000"/>
              </a:solidFill>
            </a:endParaRPr>
          </a:p>
        </p:txBody>
      </p:sp>
      <p:sp>
        <p:nvSpPr>
          <p:cNvPr id="100" name="Прямоугольник с двумя скругленными противолежащими углами 99"/>
          <p:cNvSpPr/>
          <p:nvPr/>
        </p:nvSpPr>
        <p:spPr>
          <a:xfrm>
            <a:off x="35496" y="3526992"/>
            <a:ext cx="2808312" cy="3286384"/>
          </a:xfrm>
          <a:prstGeom prst="round2Diag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/>
              <a:t>ВОПРОС </a:t>
            </a:r>
            <a:r>
              <a:rPr lang="ru-RU" dirty="0"/>
              <a:t>9</a:t>
            </a:r>
            <a:r>
              <a:rPr lang="ru-RU" dirty="0" smtClean="0"/>
              <a:t>: Русский химик-органик. Его основные научные работы посвящены развитию органического каучука.</a:t>
            </a:r>
            <a:endParaRPr lang="ru-RU" dirty="0"/>
          </a:p>
        </p:txBody>
      </p:sp>
      <p:sp>
        <p:nvSpPr>
          <p:cNvPr id="101" name="Прямоугольник с двумя скругленными противолежащими углами 100"/>
          <p:cNvSpPr/>
          <p:nvPr/>
        </p:nvSpPr>
        <p:spPr>
          <a:xfrm>
            <a:off x="35496" y="3501008"/>
            <a:ext cx="2808312" cy="3286384"/>
          </a:xfrm>
          <a:prstGeom prst="round2Diag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/>
              <a:t>ВОПРОС 10: Русский химик-органик. </a:t>
            </a:r>
            <a:r>
              <a:rPr lang="ru-RU" dirty="0"/>
              <a:t>О</a:t>
            </a:r>
            <a:r>
              <a:rPr lang="ru-RU" dirty="0" smtClean="0"/>
              <a:t>дин из основоположников органических катализов и нефтехимии.</a:t>
            </a:r>
            <a:endParaRPr lang="ru-RU" dirty="0"/>
          </a:p>
        </p:txBody>
      </p:sp>
      <p:sp>
        <p:nvSpPr>
          <p:cNvPr id="99" name="Скругленный прямоугольник 98"/>
          <p:cNvSpPr/>
          <p:nvPr/>
        </p:nvSpPr>
        <p:spPr>
          <a:xfrm>
            <a:off x="6945690" y="318147"/>
            <a:ext cx="429343" cy="285750"/>
          </a:xfrm>
          <a:prstGeom prst="roundRect">
            <a:avLst/>
          </a:prstGeom>
          <a:ln>
            <a:solidFill>
              <a:schemeClr val="accent4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dirty="0" smtClean="0">
                <a:solidFill>
                  <a:srgbClr val="FF0000"/>
                </a:solidFill>
              </a:rPr>
              <a:t>10</a:t>
            </a:r>
            <a:endParaRPr lang="ru-RU" sz="1400" dirty="0">
              <a:solidFill>
                <a:srgbClr val="FF0000"/>
              </a:solidFill>
            </a:endParaRPr>
          </a:p>
        </p:txBody>
      </p:sp>
      <p:sp>
        <p:nvSpPr>
          <p:cNvPr id="102" name="Скругленный прямоугольник 101"/>
          <p:cNvSpPr/>
          <p:nvPr/>
        </p:nvSpPr>
        <p:spPr>
          <a:xfrm>
            <a:off x="2057216" y="2841197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04" name="Скругленный прямоугольник 103"/>
          <p:cNvSpPr/>
          <p:nvPr/>
        </p:nvSpPr>
        <p:spPr>
          <a:xfrm>
            <a:off x="2497316" y="2841359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05" name="Скругленный прямоугольник 104"/>
          <p:cNvSpPr/>
          <p:nvPr/>
        </p:nvSpPr>
        <p:spPr>
          <a:xfrm>
            <a:off x="2948175" y="2841534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06" name="Скругленный прямоугольник 105"/>
          <p:cNvSpPr/>
          <p:nvPr/>
        </p:nvSpPr>
        <p:spPr>
          <a:xfrm>
            <a:off x="3387438" y="2841358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07" name="Скругленный прямоугольник 106"/>
          <p:cNvSpPr/>
          <p:nvPr/>
        </p:nvSpPr>
        <p:spPr>
          <a:xfrm>
            <a:off x="3831919" y="2841357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08" name="Скругленный прямоугольник 107"/>
          <p:cNvSpPr/>
          <p:nvPr/>
        </p:nvSpPr>
        <p:spPr>
          <a:xfrm>
            <a:off x="2937416" y="1949381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09" name="Скругленный прямоугольник 108"/>
          <p:cNvSpPr/>
          <p:nvPr/>
        </p:nvSpPr>
        <p:spPr>
          <a:xfrm>
            <a:off x="2948175" y="2390322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0" name="Скругленный прямоугольник 109"/>
          <p:cNvSpPr/>
          <p:nvPr/>
        </p:nvSpPr>
        <p:spPr>
          <a:xfrm>
            <a:off x="2948175" y="3297450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1" name="Скругленный прямоугольник 110"/>
          <p:cNvSpPr/>
          <p:nvPr/>
        </p:nvSpPr>
        <p:spPr>
          <a:xfrm>
            <a:off x="2947338" y="3748484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2" name="Скругленный прямоугольник 111"/>
          <p:cNvSpPr/>
          <p:nvPr/>
        </p:nvSpPr>
        <p:spPr>
          <a:xfrm>
            <a:off x="2944775" y="4203548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3" name="Скругленный прямоугольник 112"/>
          <p:cNvSpPr/>
          <p:nvPr/>
        </p:nvSpPr>
        <p:spPr>
          <a:xfrm>
            <a:off x="2948175" y="4654582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4" name="Скругленный прямоугольник 113"/>
          <p:cNvSpPr/>
          <p:nvPr/>
        </p:nvSpPr>
        <p:spPr>
          <a:xfrm>
            <a:off x="2941375" y="5112599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5" name="Скругленный прямоугольник 114"/>
          <p:cNvSpPr/>
          <p:nvPr/>
        </p:nvSpPr>
        <p:spPr>
          <a:xfrm>
            <a:off x="2941375" y="5545502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6" name="Скругленный прямоугольник 115"/>
          <p:cNvSpPr/>
          <p:nvPr/>
        </p:nvSpPr>
        <p:spPr>
          <a:xfrm>
            <a:off x="2948175" y="6007688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7" name="Скругленный прямоугольник 116"/>
          <p:cNvSpPr/>
          <p:nvPr/>
        </p:nvSpPr>
        <p:spPr>
          <a:xfrm>
            <a:off x="3827538" y="1047311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8" name="Скругленный прямоугольник 117"/>
          <p:cNvSpPr/>
          <p:nvPr/>
        </p:nvSpPr>
        <p:spPr>
          <a:xfrm>
            <a:off x="3825014" y="1488108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9" name="Скругленный прямоугольник 118"/>
          <p:cNvSpPr/>
          <p:nvPr/>
        </p:nvSpPr>
        <p:spPr>
          <a:xfrm>
            <a:off x="3825014" y="1939143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20" name="Скругленный прямоугольник 119"/>
          <p:cNvSpPr/>
          <p:nvPr/>
        </p:nvSpPr>
        <p:spPr>
          <a:xfrm>
            <a:off x="3825014" y="2409219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21" name="Скругленный прямоугольник 120"/>
          <p:cNvSpPr/>
          <p:nvPr/>
        </p:nvSpPr>
        <p:spPr>
          <a:xfrm>
            <a:off x="4723821" y="1497335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22" name="Скругленный прямоугольник 121"/>
          <p:cNvSpPr/>
          <p:nvPr/>
        </p:nvSpPr>
        <p:spPr>
          <a:xfrm>
            <a:off x="4716134" y="1948369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23" name="Скругленный прямоугольник 122"/>
          <p:cNvSpPr/>
          <p:nvPr/>
        </p:nvSpPr>
        <p:spPr>
          <a:xfrm>
            <a:off x="4716134" y="2399403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24" name="Скругленный прямоугольник 123"/>
          <p:cNvSpPr/>
          <p:nvPr/>
        </p:nvSpPr>
        <p:spPr>
          <a:xfrm>
            <a:off x="4708448" y="2841534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26" name="Скругленный прямоугольник 125"/>
          <p:cNvSpPr/>
          <p:nvPr/>
        </p:nvSpPr>
        <p:spPr>
          <a:xfrm>
            <a:off x="4708448" y="3300163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27" name="Скругленный прямоугольник 126"/>
          <p:cNvSpPr/>
          <p:nvPr/>
        </p:nvSpPr>
        <p:spPr>
          <a:xfrm>
            <a:off x="4272019" y="2394864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28" name="Скругленный прямоугольник 127"/>
          <p:cNvSpPr/>
          <p:nvPr/>
        </p:nvSpPr>
        <p:spPr>
          <a:xfrm>
            <a:off x="5169974" y="2400416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29" name="Скругленный прямоугольник 128"/>
          <p:cNvSpPr/>
          <p:nvPr/>
        </p:nvSpPr>
        <p:spPr>
          <a:xfrm>
            <a:off x="5625391" y="2407852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30" name="Скругленный прямоугольник 129"/>
          <p:cNvSpPr/>
          <p:nvPr/>
        </p:nvSpPr>
        <p:spPr>
          <a:xfrm>
            <a:off x="6078576" y="2409218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31" name="Скругленный прямоугольник 130"/>
          <p:cNvSpPr/>
          <p:nvPr/>
        </p:nvSpPr>
        <p:spPr>
          <a:xfrm>
            <a:off x="6518676" y="2400416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32" name="Скругленный прямоугольник 131"/>
          <p:cNvSpPr/>
          <p:nvPr/>
        </p:nvSpPr>
        <p:spPr>
          <a:xfrm>
            <a:off x="6958776" y="2400416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33" name="Скругленный прямоугольник 132"/>
          <p:cNvSpPr/>
          <p:nvPr/>
        </p:nvSpPr>
        <p:spPr>
          <a:xfrm>
            <a:off x="6940311" y="603897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34" name="Скругленный прямоугольник 133"/>
          <p:cNvSpPr/>
          <p:nvPr/>
        </p:nvSpPr>
        <p:spPr>
          <a:xfrm>
            <a:off x="6958776" y="1054932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35" name="Скругленный прямоугольник 134"/>
          <p:cNvSpPr/>
          <p:nvPr/>
        </p:nvSpPr>
        <p:spPr>
          <a:xfrm>
            <a:off x="6958776" y="1488107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36" name="Скругленный прямоугольник 135"/>
          <p:cNvSpPr/>
          <p:nvPr/>
        </p:nvSpPr>
        <p:spPr>
          <a:xfrm>
            <a:off x="6958776" y="1939142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37" name="Скругленный прямоугольник 136"/>
          <p:cNvSpPr/>
          <p:nvPr/>
        </p:nvSpPr>
        <p:spPr>
          <a:xfrm>
            <a:off x="6958776" y="2846415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38" name="Скругленный прямоугольник 137"/>
          <p:cNvSpPr/>
          <p:nvPr/>
        </p:nvSpPr>
        <p:spPr>
          <a:xfrm>
            <a:off x="6945690" y="3297450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39" name="Скругленный прямоугольник 138"/>
          <p:cNvSpPr/>
          <p:nvPr/>
        </p:nvSpPr>
        <p:spPr>
          <a:xfrm>
            <a:off x="6934934" y="3748483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40" name="Скругленный прямоугольник 139"/>
          <p:cNvSpPr/>
          <p:nvPr/>
        </p:nvSpPr>
        <p:spPr>
          <a:xfrm>
            <a:off x="6934933" y="4209486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41" name="Скругленный прямоугольник 140"/>
          <p:cNvSpPr/>
          <p:nvPr/>
        </p:nvSpPr>
        <p:spPr>
          <a:xfrm>
            <a:off x="3842769" y="3742548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42" name="Скругленный прямоугольник 141"/>
          <p:cNvSpPr/>
          <p:nvPr/>
        </p:nvSpPr>
        <p:spPr>
          <a:xfrm>
            <a:off x="4282869" y="3750500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43" name="Скругленный прямоугольник 142"/>
          <p:cNvSpPr/>
          <p:nvPr/>
        </p:nvSpPr>
        <p:spPr>
          <a:xfrm>
            <a:off x="4729874" y="3742548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44" name="Скругленный прямоугольник 143"/>
          <p:cNvSpPr/>
          <p:nvPr/>
        </p:nvSpPr>
        <p:spPr>
          <a:xfrm>
            <a:off x="5183100" y="3742548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45" name="Скругленный прямоугольник 144"/>
          <p:cNvSpPr/>
          <p:nvPr/>
        </p:nvSpPr>
        <p:spPr>
          <a:xfrm>
            <a:off x="5625391" y="3748482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46" name="Скругленный прямоугольник 145"/>
          <p:cNvSpPr/>
          <p:nvPr/>
        </p:nvSpPr>
        <p:spPr>
          <a:xfrm>
            <a:off x="6063300" y="3748481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47" name="Скругленный прямоугольник 146"/>
          <p:cNvSpPr/>
          <p:nvPr/>
        </p:nvSpPr>
        <p:spPr>
          <a:xfrm>
            <a:off x="6078576" y="4196900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48" name="Скругленный прямоугольник 147"/>
          <p:cNvSpPr/>
          <p:nvPr/>
        </p:nvSpPr>
        <p:spPr>
          <a:xfrm>
            <a:off x="6078576" y="4647935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49" name="Скругленный прямоугольник 148"/>
          <p:cNvSpPr/>
          <p:nvPr/>
        </p:nvSpPr>
        <p:spPr>
          <a:xfrm>
            <a:off x="6078576" y="5102184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50" name="Скругленный прямоугольник 149"/>
          <p:cNvSpPr/>
          <p:nvPr/>
        </p:nvSpPr>
        <p:spPr>
          <a:xfrm>
            <a:off x="6078576" y="5556047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51" name="Скругленный прямоугольник 150"/>
          <p:cNvSpPr/>
          <p:nvPr/>
        </p:nvSpPr>
        <p:spPr>
          <a:xfrm>
            <a:off x="3465450" y="5110875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52" name="Скругленный прямоугольник 151"/>
          <p:cNvSpPr/>
          <p:nvPr/>
        </p:nvSpPr>
        <p:spPr>
          <a:xfrm>
            <a:off x="3902674" y="5114539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53" name="Скругленный прямоугольник 152"/>
          <p:cNvSpPr/>
          <p:nvPr/>
        </p:nvSpPr>
        <p:spPr>
          <a:xfrm>
            <a:off x="4342774" y="5110874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54" name="Скругленный прямоугольник 153"/>
          <p:cNvSpPr/>
          <p:nvPr/>
        </p:nvSpPr>
        <p:spPr>
          <a:xfrm>
            <a:off x="4781918" y="5105618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55" name="Скругленный прямоугольник 154"/>
          <p:cNvSpPr/>
          <p:nvPr/>
        </p:nvSpPr>
        <p:spPr>
          <a:xfrm>
            <a:off x="5212462" y="5111574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56" name="Скругленный прямоугольник 155"/>
          <p:cNvSpPr/>
          <p:nvPr/>
        </p:nvSpPr>
        <p:spPr>
          <a:xfrm>
            <a:off x="5651476" y="5110503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57" name="Скругленный прямоугольник 156"/>
          <p:cNvSpPr/>
          <p:nvPr/>
        </p:nvSpPr>
        <p:spPr>
          <a:xfrm>
            <a:off x="6518676" y="5098970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58" name="Скругленный прямоугольник 157"/>
          <p:cNvSpPr/>
          <p:nvPr/>
        </p:nvSpPr>
        <p:spPr>
          <a:xfrm>
            <a:off x="6958776" y="5094467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59" name="Скругленный прямоугольник 158"/>
          <p:cNvSpPr/>
          <p:nvPr/>
        </p:nvSpPr>
        <p:spPr>
          <a:xfrm>
            <a:off x="4753702" y="5996536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60" name="Скругленный прямоугольник 159"/>
          <p:cNvSpPr/>
          <p:nvPr/>
        </p:nvSpPr>
        <p:spPr>
          <a:xfrm>
            <a:off x="5202710" y="5996541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61" name="Скругленный прямоугольник 160"/>
          <p:cNvSpPr/>
          <p:nvPr/>
        </p:nvSpPr>
        <p:spPr>
          <a:xfrm>
            <a:off x="5642810" y="5996159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62" name="Скругленный прямоугольник 161"/>
          <p:cNvSpPr/>
          <p:nvPr/>
        </p:nvSpPr>
        <p:spPr>
          <a:xfrm>
            <a:off x="6078576" y="5996535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63" name="Скругленный прямоугольник 162"/>
          <p:cNvSpPr/>
          <p:nvPr/>
        </p:nvSpPr>
        <p:spPr>
          <a:xfrm>
            <a:off x="6516259" y="5985568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64" name="Скругленный прямоугольник 163"/>
          <p:cNvSpPr/>
          <p:nvPr/>
        </p:nvSpPr>
        <p:spPr>
          <a:xfrm>
            <a:off x="6956359" y="5996541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65" name="Скругленный прямоугольник 164"/>
          <p:cNvSpPr/>
          <p:nvPr/>
        </p:nvSpPr>
        <p:spPr>
          <a:xfrm>
            <a:off x="7403581" y="5996541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66" name="Скругленный прямоугольник 165"/>
          <p:cNvSpPr/>
          <p:nvPr/>
        </p:nvSpPr>
        <p:spPr>
          <a:xfrm>
            <a:off x="6087316" y="6436200"/>
            <a:ext cx="440100" cy="451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" name="Управляющая кнопка: домой 2">
            <a:hlinkClick r:id="rId2" action="ppaction://hlinksldjump" highlightClick="1"/>
          </p:cNvPr>
          <p:cNvSpPr/>
          <p:nvPr/>
        </p:nvSpPr>
        <p:spPr>
          <a:xfrm>
            <a:off x="8316416" y="6391636"/>
            <a:ext cx="504056" cy="403303"/>
          </a:xfrm>
          <a:prstGeom prst="actionButtonHome">
            <a:avLst/>
          </a:prstGeom>
          <a:ln>
            <a:solidFill>
              <a:schemeClr val="accent4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1400" dirty="0">
              <a:solidFill>
                <a:srgbClr val="FF0000"/>
              </a:solidFill>
            </a:endParaRPr>
          </a:p>
        </p:txBody>
      </p:sp>
      <p:sp>
        <p:nvSpPr>
          <p:cNvPr id="5" name="Штриховая стрелка вправо 4">
            <a:hlinkClick r:id="" action="ppaction://hlinkshowjump?jump=nextslide"/>
          </p:cNvPr>
          <p:cNvSpPr/>
          <p:nvPr/>
        </p:nvSpPr>
        <p:spPr>
          <a:xfrm>
            <a:off x="8820472" y="6461761"/>
            <a:ext cx="323528" cy="290302"/>
          </a:xfrm>
          <a:prstGeom prst="stripedRightArrow">
            <a:avLst/>
          </a:prstGeom>
          <a:ln>
            <a:solidFill>
              <a:schemeClr val="accent4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1400" dirty="0">
              <a:solidFill>
                <a:srgbClr val="FF0000"/>
              </a:solidFill>
            </a:endParaRPr>
          </a:p>
        </p:txBody>
      </p:sp>
      <p:sp>
        <p:nvSpPr>
          <p:cNvPr id="168" name="Штриховая стрелка вправо 167">
            <a:hlinkClick r:id="" action="ppaction://hlinkshowjump?jump=previousslide"/>
          </p:cNvPr>
          <p:cNvSpPr/>
          <p:nvPr/>
        </p:nvSpPr>
        <p:spPr>
          <a:xfrm rot="10800000">
            <a:off x="7992888" y="6469010"/>
            <a:ext cx="323528" cy="290302"/>
          </a:xfrm>
          <a:prstGeom prst="stripedRightArrow">
            <a:avLst/>
          </a:prstGeom>
          <a:ln>
            <a:solidFill>
              <a:schemeClr val="accent4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1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11696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>
        <p14:window dir="vert"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0"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7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5"/>
                  </p:tgtEl>
                </p:cond>
              </p:nextCondLst>
            </p:seq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7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>
                      <p:stCondLst>
                        <p:cond delay="0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xit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2"/>
                  </p:tgtEl>
                </p:cond>
              </p:nextCondLst>
            </p:seq>
            <p:seq concurrent="1" nextAc="seek">
              <p:cTn id="35" restart="whenNotActive" fill="hold" evtFilter="cancelBubble" nodeType="interactiveSeq">
                <p:stCondLst>
                  <p:cond evt="onClick" delay="0">
                    <p:tgtEl>
                      <p:spTgt spid="7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6" fill="hold">
                      <p:stCondLst>
                        <p:cond delay="0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8"/>
                  </p:tgtEl>
                </p:cond>
              </p:nextCondLst>
            </p:seq>
            <p:seq concurrent="1" nextAc="seek">
              <p:cTn id="46" restart="whenNotActive" fill="hold" evtFilter="cancelBubble" nodeType="interactiveSeq">
                <p:stCondLst>
                  <p:cond evt="onClick" delay="0">
                    <p:tgtEl>
                      <p:spTgt spid="7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7" fill="hold">
                      <p:stCondLst>
                        <p:cond delay="0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5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3"/>
                  </p:tgtEl>
                </p:cond>
              </p:nextCondLst>
            </p:seq>
            <p:seq concurrent="1" nextAc="seek">
              <p:cTn id="57" restart="whenNotActive" fill="hold" evtFilter="cancelBubble" nodeType="interactiveSeq">
                <p:stCondLst>
                  <p:cond evt="onClick" delay="0">
                    <p:tgtEl>
                      <p:spTgt spid="7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8" fill="hold">
                      <p:stCondLst>
                        <p:cond delay="0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4"/>
                  </p:tgtEl>
                </p:cond>
              </p:nextCondLst>
            </p:seq>
            <p:seq concurrent="1" nextAc="seek">
              <p:cTn id="68" restart="whenNotActive" fill="hold" evtFilter="cancelBubble" nodeType="interactiveSeq">
                <p:stCondLst>
                  <p:cond evt="onClick" delay="0">
                    <p:tgtEl>
                      <p:spTgt spid="7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9" fill="hold">
                      <p:stCondLst>
                        <p:cond delay="0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7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7"/>
                  </p:tgtEl>
                </p:cond>
              </p:nextCondLst>
            </p:seq>
            <p:seq concurrent="1" nextAc="seek">
              <p:cTn id="79" restart="whenNotActive" fill="hold" evtFilter="cancelBubble" nodeType="interactiveSeq">
                <p:stCondLst>
                  <p:cond evt="onClick" delay="0">
                    <p:tgtEl>
                      <p:spTgt spid="7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0" fill="hold">
                      <p:stCondLst>
                        <p:cond delay="0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8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6"/>
                  </p:tgtEl>
                </p:cond>
              </p:nextCondLst>
            </p:seq>
            <p:seq concurrent="1" nextAc="seek">
              <p:cTn id="90" restart="whenNotActive" fill="hold" evtFilter="cancelBubble" nodeType="interactiveSeq">
                <p:stCondLst>
                  <p:cond evt="onClick" delay="0">
                    <p:tgtEl>
                      <p:spTgt spid="7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1" fill="hold">
                      <p:stCondLst>
                        <p:cond delay="0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9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1"/>
                  </p:tgtEl>
                </p:cond>
              </p:nextCondLst>
            </p:seq>
            <p:seq concurrent="1" nextAc="seek">
              <p:cTn id="101" restart="whenNotActive" fill="hold" evtFilter="cancelBubble" nodeType="interactiveSeq">
                <p:stCondLst>
                  <p:cond evt="onClick" delay="0">
                    <p:tgtEl>
                      <p:spTgt spid="9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2" fill="hold">
                      <p:stCondLst>
                        <p:cond delay="0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0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9"/>
                  </p:tgtEl>
                </p:cond>
              </p:nextCondLst>
            </p:seq>
            <p:seq concurrent="1" nextAc="seek">
              <p:cTn id="112" restart="whenNotActive" fill="hold" evtFilter="cancelBubble" nodeType="interactiveSeq">
                <p:stCondLst>
                  <p:cond evt="onClick" delay="0">
                    <p:tgtEl>
                      <p:spTgt spid="10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3" fill="hold">
                      <p:stCondLst>
                        <p:cond delay="0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2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8" dur="2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2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0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"/>
                  </p:tgtEl>
                </p:cond>
              </p:nextCondLst>
            </p:seq>
            <p:seq concurrent="1" nextAc="seek">
              <p:cTn id="122" restart="whenNotActive" fill="hold" evtFilter="cancelBubble" nodeType="interactiveSeq">
                <p:stCondLst>
                  <p:cond evt="onClick" delay="0">
                    <p:tgtEl>
                      <p:spTgt spid="10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3" fill="hold">
                      <p:stCondLst>
                        <p:cond delay="0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2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8" dur="2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2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0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4"/>
                  </p:tgtEl>
                </p:cond>
              </p:nextCondLst>
            </p:seq>
            <p:seq concurrent="1" nextAc="seek">
              <p:cTn id="132" restart="whenNotActive" fill="hold" evtFilter="cancelBubble" nodeType="interactiveSeq">
                <p:stCondLst>
                  <p:cond evt="onClick" delay="0">
                    <p:tgtEl>
                      <p:spTgt spid="10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3" fill="hold">
                      <p:stCondLst>
                        <p:cond delay="0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45" presetClass="entr" presetSubtype="0" fill="hold" grpId="0" nodeType="click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2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8" dur="2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2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0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5"/>
                  </p:tgtEl>
                </p:cond>
              </p:nextCondLst>
            </p:seq>
            <p:seq concurrent="1" nextAc="seek">
              <p:cTn id="142" restart="whenNotActive" fill="hold" evtFilter="cancelBubble" nodeType="interactiveSeq">
                <p:stCondLst>
                  <p:cond evt="onClick" delay="0">
                    <p:tgtEl>
                      <p:spTgt spid="10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3" fill="hold">
                      <p:stCondLst>
                        <p:cond delay="0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" dur="2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8" dur="2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2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0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6"/>
                  </p:tgtEl>
                </p:cond>
              </p:nextCondLst>
            </p:seq>
            <p:seq concurrent="1" nextAc="seek">
              <p:cTn id="152" restart="whenNotActive" fill="hold" evtFilter="cancelBubble" nodeType="interactiveSeq">
                <p:stCondLst>
                  <p:cond evt="onClick" delay="0">
                    <p:tgtEl>
                      <p:spTgt spid="10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3" fill="hold">
                      <p:stCondLst>
                        <p:cond delay="0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7" dur="2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8" dur="2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2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0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7"/>
                  </p:tgtEl>
                </p:cond>
              </p:nextCondLst>
            </p:seq>
            <p:seq concurrent="1" nextAc="seek">
              <p:cTn id="162" restart="whenNotActive" fill="hold" evtFilter="cancelBubble" nodeType="interactiveSeq">
                <p:stCondLst>
                  <p:cond evt="onClick" delay="0">
                    <p:tgtEl>
                      <p:spTgt spid="10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3" fill="hold">
                      <p:stCondLst>
                        <p:cond delay="0"/>
                      </p:stCondLst>
                      <p:childTnLst>
                        <p:par>
                          <p:cTn id="164" fill="hold">
                            <p:stCondLst>
                              <p:cond delay="0"/>
                            </p:stCondLst>
                            <p:childTnLst>
                              <p:par>
                                <p:cTn id="16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" dur="20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8" dur="2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2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0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8"/>
                  </p:tgtEl>
                </p:cond>
              </p:nextCondLst>
            </p:seq>
            <p:seq concurrent="1" nextAc="seek">
              <p:cTn id="172" restart="whenNotActive" fill="hold" evtFilter="cancelBubble" nodeType="interactiveSeq">
                <p:stCondLst>
                  <p:cond evt="onClick" delay="0">
                    <p:tgtEl>
                      <p:spTgt spid="10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3" fill="hold">
                      <p:stCondLst>
                        <p:cond delay="0"/>
                      </p:stCondLst>
                      <p:childTnLst>
                        <p:par>
                          <p:cTn id="174" fill="hold">
                            <p:stCondLst>
                              <p:cond delay="0"/>
                            </p:stCondLst>
                            <p:childTnLst>
                              <p:par>
                                <p:cTn id="17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7" dur="20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8" dur="2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9" dur="2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0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9"/>
                  </p:tgtEl>
                </p:cond>
              </p:nextCondLst>
            </p:seq>
            <p:seq concurrent="1" nextAc="seek">
              <p:cTn id="182" restart="whenNotActive" fill="hold" evtFilter="cancelBubble" nodeType="interactiveSeq">
                <p:stCondLst>
                  <p:cond evt="onClick" delay="0">
                    <p:tgtEl>
                      <p:spTgt spid="1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3" fill="hold">
                      <p:stCondLst>
                        <p:cond delay="0"/>
                      </p:stCondLst>
                      <p:childTnLst>
                        <p:par>
                          <p:cTn id="184" fill="hold">
                            <p:stCondLst>
                              <p:cond delay="0"/>
                            </p:stCondLst>
                            <p:childTnLst>
                              <p:par>
                                <p:cTn id="18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7" dur="2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8" dur="2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9" dur="2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0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0"/>
                  </p:tgtEl>
                </p:cond>
              </p:nextCondLst>
            </p:seq>
            <p:seq concurrent="1" nextAc="seek">
              <p:cTn id="192" restart="whenNotActive" fill="hold" evtFilter="cancelBubble" nodeType="interactiveSeq">
                <p:stCondLst>
                  <p:cond evt="onClick" delay="0">
                    <p:tgtEl>
                      <p:spTgt spid="1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3" fill="hold">
                      <p:stCondLst>
                        <p:cond delay="0"/>
                      </p:stCondLst>
                      <p:childTnLst>
                        <p:par>
                          <p:cTn id="194" fill="hold">
                            <p:stCondLst>
                              <p:cond delay="0"/>
                            </p:stCondLst>
                            <p:childTnLst>
                              <p:par>
                                <p:cTn id="19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7" dur="20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8" dur="2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9" dur="2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0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1"/>
                  </p:tgtEl>
                </p:cond>
              </p:nextCondLst>
            </p:seq>
            <p:seq concurrent="1" nextAc="seek">
              <p:cTn id="202" restart="whenNotActive" fill="hold" evtFilter="cancelBubble" nodeType="interactiveSeq">
                <p:stCondLst>
                  <p:cond evt="onClick" delay="0">
                    <p:tgtEl>
                      <p:spTgt spid="1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3" fill="hold">
                      <p:stCondLst>
                        <p:cond delay="0"/>
                      </p:stCondLst>
                      <p:childTnLst>
                        <p:par>
                          <p:cTn id="204" fill="hold">
                            <p:stCondLst>
                              <p:cond delay="0"/>
                            </p:stCondLst>
                            <p:childTnLst>
                              <p:par>
                                <p:cTn id="20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7" dur="20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8" dur="2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9" dur="2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0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2"/>
                  </p:tgtEl>
                </p:cond>
              </p:nextCondLst>
            </p:seq>
            <p:seq concurrent="1" nextAc="seek">
              <p:cTn id="212" restart="whenNotActive" fill="hold" evtFilter="cancelBubble" nodeType="interactiveSeq">
                <p:stCondLst>
                  <p:cond evt="onClick" delay="0">
                    <p:tgtEl>
                      <p:spTgt spid="1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3" fill="hold">
                      <p:stCondLst>
                        <p:cond delay="0"/>
                      </p:stCondLst>
                      <p:childTnLst>
                        <p:par>
                          <p:cTn id="214" fill="hold">
                            <p:stCondLst>
                              <p:cond delay="0"/>
                            </p:stCondLst>
                            <p:childTnLst>
                              <p:par>
                                <p:cTn id="21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7" dur="20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8" dur="2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9" dur="2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0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3"/>
                  </p:tgtEl>
                </p:cond>
              </p:nextCondLst>
            </p:seq>
            <p:seq concurrent="1" nextAc="seek">
              <p:cTn id="222" restart="whenNotActive" fill="hold" evtFilter="cancelBubble" nodeType="interactiveSeq">
                <p:stCondLst>
                  <p:cond evt="onClick" delay="0">
                    <p:tgtEl>
                      <p:spTgt spid="1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3" fill="hold">
                      <p:stCondLst>
                        <p:cond delay="0"/>
                      </p:stCondLst>
                      <p:childTnLst>
                        <p:par>
                          <p:cTn id="224" fill="hold">
                            <p:stCondLst>
                              <p:cond delay="0"/>
                            </p:stCondLst>
                            <p:childTnLst>
                              <p:par>
                                <p:cTn id="22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7" dur="20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8" dur="2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9" dur="2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0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4"/>
                  </p:tgtEl>
                </p:cond>
              </p:nextCondLst>
            </p:seq>
            <p:seq concurrent="1" nextAc="seek">
              <p:cTn id="232" restart="whenNotActive" fill="hold" evtFilter="cancelBubble" nodeType="interactiveSeq">
                <p:stCondLst>
                  <p:cond evt="onClick" delay="0">
                    <p:tgtEl>
                      <p:spTgt spid="1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3" fill="hold">
                      <p:stCondLst>
                        <p:cond delay="0"/>
                      </p:stCondLst>
                      <p:childTnLst>
                        <p:par>
                          <p:cTn id="234" fill="hold">
                            <p:stCondLst>
                              <p:cond delay="0"/>
                            </p:stCondLst>
                            <p:childTnLst>
                              <p:par>
                                <p:cTn id="23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7" dur="20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8" dur="2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9" dur="2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0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5"/>
                  </p:tgtEl>
                </p:cond>
              </p:nextCondLst>
            </p:seq>
            <p:seq concurrent="1" nextAc="seek">
              <p:cTn id="242" restart="whenNotActive" fill="hold" evtFilter="cancelBubble" nodeType="interactiveSeq">
                <p:stCondLst>
                  <p:cond evt="onClick" delay="0">
                    <p:tgtEl>
                      <p:spTgt spid="1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3" fill="hold">
                      <p:stCondLst>
                        <p:cond delay="0"/>
                      </p:stCondLst>
                      <p:childTnLst>
                        <p:par>
                          <p:cTn id="244" fill="hold">
                            <p:stCondLst>
                              <p:cond delay="0"/>
                            </p:stCondLst>
                            <p:childTnLst>
                              <p:par>
                                <p:cTn id="24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7" dur="20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8" dur="2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9" dur="2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0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6"/>
                  </p:tgtEl>
                </p:cond>
              </p:nextCondLst>
            </p:seq>
            <p:seq concurrent="1" nextAc="seek">
              <p:cTn id="252" restart="whenNotActive" fill="hold" evtFilter="cancelBubble" nodeType="interactiveSeq">
                <p:stCondLst>
                  <p:cond evt="onClick" delay="0">
                    <p:tgtEl>
                      <p:spTgt spid="1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3" fill="hold">
                      <p:stCondLst>
                        <p:cond delay="0"/>
                      </p:stCondLst>
                      <p:childTnLst>
                        <p:par>
                          <p:cTn id="254" fill="hold">
                            <p:stCondLst>
                              <p:cond delay="0"/>
                            </p:stCondLst>
                            <p:childTnLst>
                              <p:par>
                                <p:cTn id="25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7" dur="2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8" dur="2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9" dur="2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0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7"/>
                  </p:tgtEl>
                </p:cond>
              </p:nextCondLst>
            </p:seq>
            <p:seq concurrent="1" nextAc="seek">
              <p:cTn id="262" restart="whenNotActive" fill="hold" evtFilter="cancelBubble" nodeType="interactiveSeq">
                <p:stCondLst>
                  <p:cond evt="onClick" delay="0">
                    <p:tgtEl>
                      <p:spTgt spid="1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3" fill="hold">
                      <p:stCondLst>
                        <p:cond delay="0"/>
                      </p:stCondLst>
                      <p:childTnLst>
                        <p:par>
                          <p:cTn id="264" fill="hold">
                            <p:stCondLst>
                              <p:cond delay="0"/>
                            </p:stCondLst>
                            <p:childTnLst>
                              <p:par>
                                <p:cTn id="26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7" dur="2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8" dur="2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9" dur="2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0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8"/>
                  </p:tgtEl>
                </p:cond>
              </p:nextCondLst>
            </p:seq>
            <p:seq concurrent="1" nextAc="seek">
              <p:cTn id="272" restart="whenNotActive" fill="hold" evtFilter="cancelBubble" nodeType="interactiveSeq">
                <p:stCondLst>
                  <p:cond evt="onClick" delay="0">
                    <p:tgtEl>
                      <p:spTgt spid="1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3" fill="hold">
                      <p:stCondLst>
                        <p:cond delay="0"/>
                      </p:stCondLst>
                      <p:childTnLst>
                        <p:par>
                          <p:cTn id="274" fill="hold">
                            <p:stCondLst>
                              <p:cond delay="0"/>
                            </p:stCondLst>
                            <p:childTnLst>
                              <p:par>
                                <p:cTn id="27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7" dur="2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8" dur="2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9" dur="2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0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9"/>
                  </p:tgtEl>
                </p:cond>
              </p:nextCondLst>
            </p:seq>
            <p:seq concurrent="1" nextAc="seek">
              <p:cTn id="282" restart="whenNotActive" fill="hold" evtFilter="cancelBubble" nodeType="interactiveSeq">
                <p:stCondLst>
                  <p:cond evt="onClick" delay="0">
                    <p:tgtEl>
                      <p:spTgt spid="1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3" fill="hold">
                      <p:stCondLst>
                        <p:cond delay="0"/>
                      </p:stCondLst>
                      <p:childTnLst>
                        <p:par>
                          <p:cTn id="284" fill="hold">
                            <p:stCondLst>
                              <p:cond delay="0"/>
                            </p:stCondLst>
                            <p:childTnLst>
                              <p:par>
                                <p:cTn id="28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7" dur="2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8" dur="2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9" dur="2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0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0"/>
                  </p:tgtEl>
                </p:cond>
              </p:nextCondLst>
            </p:seq>
            <p:seq concurrent="1" nextAc="seek">
              <p:cTn id="292" restart="whenNotActive" fill="hold" evtFilter="cancelBubble" nodeType="interactiveSeq">
                <p:stCondLst>
                  <p:cond evt="onClick" delay="0">
                    <p:tgtEl>
                      <p:spTgt spid="1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3" fill="hold">
                      <p:stCondLst>
                        <p:cond delay="0"/>
                      </p:stCondLst>
                      <p:childTnLst>
                        <p:par>
                          <p:cTn id="294" fill="hold">
                            <p:stCondLst>
                              <p:cond delay="0"/>
                            </p:stCondLst>
                            <p:childTnLst>
                              <p:par>
                                <p:cTn id="29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7" dur="2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8" dur="2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9" dur="2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0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1"/>
                  </p:tgtEl>
                </p:cond>
              </p:nextCondLst>
            </p:seq>
            <p:seq concurrent="1" nextAc="seek">
              <p:cTn id="302" restart="whenNotActive" fill="hold" evtFilter="cancelBubble" nodeType="interactiveSeq">
                <p:stCondLst>
                  <p:cond evt="onClick" delay="0">
                    <p:tgtEl>
                      <p:spTgt spid="1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3" fill="hold">
                      <p:stCondLst>
                        <p:cond delay="0"/>
                      </p:stCondLst>
                      <p:childTnLst>
                        <p:par>
                          <p:cTn id="304" fill="hold">
                            <p:stCondLst>
                              <p:cond delay="0"/>
                            </p:stCondLst>
                            <p:childTnLst>
                              <p:par>
                                <p:cTn id="30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7" dur="2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8" dur="2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9" dur="2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0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2"/>
                  </p:tgtEl>
                </p:cond>
              </p:nextCondLst>
            </p:seq>
            <p:seq concurrent="1" nextAc="seek">
              <p:cTn id="312" restart="whenNotActive" fill="hold" evtFilter="cancelBubble" nodeType="interactiveSeq">
                <p:stCondLst>
                  <p:cond evt="onClick" delay="0">
                    <p:tgtEl>
                      <p:spTgt spid="1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3" fill="hold">
                      <p:stCondLst>
                        <p:cond delay="0"/>
                      </p:stCondLst>
                      <p:childTnLst>
                        <p:par>
                          <p:cTn id="314" fill="hold">
                            <p:stCondLst>
                              <p:cond delay="0"/>
                            </p:stCondLst>
                            <p:childTnLst>
                              <p:par>
                                <p:cTn id="31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7" dur="2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8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9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0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3"/>
                  </p:tgtEl>
                </p:cond>
              </p:nextCondLst>
            </p:seq>
            <p:seq concurrent="1" nextAc="seek">
              <p:cTn id="322" restart="whenNotActive" fill="hold" evtFilter="cancelBubble" nodeType="interactiveSeq">
                <p:stCondLst>
                  <p:cond evt="onClick" delay="0">
                    <p:tgtEl>
                      <p:spTgt spid="1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3" fill="hold">
                      <p:stCondLst>
                        <p:cond delay="0"/>
                      </p:stCondLst>
                      <p:childTnLst>
                        <p:par>
                          <p:cTn id="324" fill="hold">
                            <p:stCondLst>
                              <p:cond delay="0"/>
                            </p:stCondLst>
                            <p:childTnLst>
                              <p:par>
                                <p:cTn id="32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7" dur="2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8" dur="2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9" dur="2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0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4"/>
                  </p:tgtEl>
                </p:cond>
              </p:nextCondLst>
            </p:seq>
            <p:seq concurrent="1" nextAc="seek">
              <p:cTn id="332" restart="whenNotActive" fill="hold" evtFilter="cancelBubble" nodeType="interactiveSeq">
                <p:stCondLst>
                  <p:cond evt="onClick" delay="0">
                    <p:tgtEl>
                      <p:spTgt spid="1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3" fill="hold">
                      <p:stCondLst>
                        <p:cond delay="0"/>
                      </p:stCondLst>
                      <p:childTnLst>
                        <p:par>
                          <p:cTn id="334" fill="hold">
                            <p:stCondLst>
                              <p:cond delay="0"/>
                            </p:stCondLst>
                            <p:childTnLst>
                              <p:par>
                                <p:cTn id="33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7" dur="2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8" dur="2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9" dur="2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0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6"/>
                  </p:tgtEl>
                </p:cond>
              </p:nextCondLst>
            </p:seq>
            <p:seq concurrent="1" nextAc="seek">
              <p:cTn id="342" restart="whenNotActive" fill="hold" evtFilter="cancelBubble" nodeType="interactiveSeq">
                <p:stCondLst>
                  <p:cond evt="onClick" delay="0">
                    <p:tgtEl>
                      <p:spTgt spid="1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43" fill="hold">
                      <p:stCondLst>
                        <p:cond delay="0"/>
                      </p:stCondLst>
                      <p:childTnLst>
                        <p:par>
                          <p:cTn id="344" fill="hold">
                            <p:stCondLst>
                              <p:cond delay="0"/>
                            </p:stCondLst>
                            <p:childTnLst>
                              <p:par>
                                <p:cTn id="34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7" dur="2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8" dur="2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9" dur="2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0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7"/>
                  </p:tgtEl>
                </p:cond>
              </p:nextCondLst>
            </p:seq>
            <p:seq concurrent="1" nextAc="seek">
              <p:cTn id="352" restart="whenNotActive" fill="hold" evtFilter="cancelBubble" nodeType="interactiveSeq">
                <p:stCondLst>
                  <p:cond evt="onClick" delay="0">
                    <p:tgtEl>
                      <p:spTgt spid="1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3" fill="hold">
                      <p:stCondLst>
                        <p:cond delay="0"/>
                      </p:stCondLst>
                      <p:childTnLst>
                        <p:par>
                          <p:cTn id="354" fill="hold">
                            <p:stCondLst>
                              <p:cond delay="0"/>
                            </p:stCondLst>
                            <p:childTnLst>
                              <p:par>
                                <p:cTn id="35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7" dur="2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8" dur="2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9" dur="2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0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8"/>
                  </p:tgtEl>
                </p:cond>
              </p:nextCondLst>
            </p:seq>
            <p:seq concurrent="1" nextAc="seek">
              <p:cTn id="362" restart="whenNotActive" fill="hold" evtFilter="cancelBubble" nodeType="interactiveSeq">
                <p:stCondLst>
                  <p:cond evt="onClick" delay="0">
                    <p:tgtEl>
                      <p:spTgt spid="1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63" fill="hold">
                      <p:stCondLst>
                        <p:cond delay="0"/>
                      </p:stCondLst>
                      <p:childTnLst>
                        <p:par>
                          <p:cTn id="364" fill="hold">
                            <p:stCondLst>
                              <p:cond delay="0"/>
                            </p:stCondLst>
                            <p:childTnLst>
                              <p:par>
                                <p:cTn id="36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7" dur="2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8" dur="2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9" dur="2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0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9"/>
                  </p:tgtEl>
                </p:cond>
              </p:nextCondLst>
            </p:seq>
            <p:seq concurrent="1" nextAc="seek">
              <p:cTn id="372" restart="whenNotActive" fill="hold" evtFilter="cancelBubble" nodeType="interactiveSeq">
                <p:stCondLst>
                  <p:cond evt="onClick" delay="0">
                    <p:tgtEl>
                      <p:spTgt spid="1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73" fill="hold">
                      <p:stCondLst>
                        <p:cond delay="0"/>
                      </p:stCondLst>
                      <p:childTnLst>
                        <p:par>
                          <p:cTn id="374" fill="hold">
                            <p:stCondLst>
                              <p:cond delay="0"/>
                            </p:stCondLst>
                            <p:childTnLst>
                              <p:par>
                                <p:cTn id="37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7" dur="2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8" dur="2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9" dur="2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0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0"/>
                  </p:tgtEl>
                </p:cond>
              </p:nextCondLst>
            </p:seq>
            <p:seq concurrent="1" nextAc="seek">
              <p:cTn id="382" restart="whenNotActive" fill="hold" evtFilter="cancelBubble" nodeType="interactiveSeq">
                <p:stCondLst>
                  <p:cond evt="onClick" delay="0">
                    <p:tgtEl>
                      <p:spTgt spid="1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3" fill="hold">
                      <p:stCondLst>
                        <p:cond delay="0"/>
                      </p:stCondLst>
                      <p:childTnLst>
                        <p:par>
                          <p:cTn id="384" fill="hold">
                            <p:stCondLst>
                              <p:cond delay="0"/>
                            </p:stCondLst>
                            <p:childTnLst>
                              <p:par>
                                <p:cTn id="38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7" dur="2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8" dur="2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9" dur="2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0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1"/>
                  </p:tgtEl>
                </p:cond>
              </p:nextCondLst>
            </p:seq>
            <p:seq concurrent="1" nextAc="seek">
              <p:cTn id="392" restart="whenNotActive" fill="hold" evtFilter="cancelBubble" nodeType="interactiveSeq">
                <p:stCondLst>
                  <p:cond evt="onClick" delay="0">
                    <p:tgtEl>
                      <p:spTgt spid="1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3" fill="hold">
                      <p:stCondLst>
                        <p:cond delay="0"/>
                      </p:stCondLst>
                      <p:childTnLst>
                        <p:par>
                          <p:cTn id="394" fill="hold">
                            <p:stCondLst>
                              <p:cond delay="0"/>
                            </p:stCondLst>
                            <p:childTnLst>
                              <p:par>
                                <p:cTn id="39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7" dur="2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8" dur="2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9" dur="2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0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2"/>
                  </p:tgtEl>
                </p:cond>
              </p:nextCondLst>
            </p:seq>
            <p:seq concurrent="1" nextAc="seek">
              <p:cTn id="402" restart="whenNotActive" fill="hold" evtFilter="cancelBubble" nodeType="interactiveSeq">
                <p:stCondLst>
                  <p:cond evt="onClick" delay="0">
                    <p:tgtEl>
                      <p:spTgt spid="1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03" fill="hold">
                      <p:stCondLst>
                        <p:cond delay="0"/>
                      </p:stCondLst>
                      <p:childTnLst>
                        <p:par>
                          <p:cTn id="404" fill="hold">
                            <p:stCondLst>
                              <p:cond delay="0"/>
                            </p:stCondLst>
                            <p:childTnLst>
                              <p:par>
                                <p:cTn id="40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7" dur="20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8" dur="2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9" dur="2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0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3"/>
                  </p:tgtEl>
                </p:cond>
              </p:nextCondLst>
            </p:seq>
            <p:seq concurrent="1" nextAc="seek">
              <p:cTn id="412" restart="whenNotActive" fill="hold" evtFilter="cancelBubble" nodeType="interactiveSeq">
                <p:stCondLst>
                  <p:cond evt="onClick" delay="0">
                    <p:tgtEl>
                      <p:spTgt spid="1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13" fill="hold">
                      <p:stCondLst>
                        <p:cond delay="0"/>
                      </p:stCondLst>
                      <p:childTnLst>
                        <p:par>
                          <p:cTn id="414" fill="hold">
                            <p:stCondLst>
                              <p:cond delay="0"/>
                            </p:stCondLst>
                            <p:childTnLst>
                              <p:par>
                                <p:cTn id="41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8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9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0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4"/>
                  </p:tgtEl>
                </p:cond>
              </p:nextCondLst>
            </p:seq>
            <p:seq concurrent="1" nextAc="seek">
              <p:cTn id="422" restart="whenNotActive" fill="hold" evtFilter="cancelBubble" nodeType="interactiveSeq">
                <p:stCondLst>
                  <p:cond evt="onClick" delay="0">
                    <p:tgtEl>
                      <p:spTgt spid="1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3" fill="hold">
                      <p:stCondLst>
                        <p:cond delay="0"/>
                      </p:stCondLst>
                      <p:childTnLst>
                        <p:par>
                          <p:cTn id="424" fill="hold">
                            <p:stCondLst>
                              <p:cond delay="0"/>
                            </p:stCondLst>
                            <p:childTnLst>
                              <p:par>
                                <p:cTn id="42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7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8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9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0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5"/>
                  </p:tgtEl>
                </p:cond>
              </p:nextCondLst>
            </p:seq>
            <p:seq concurrent="1" nextAc="seek">
              <p:cTn id="432" restart="whenNotActive" fill="hold" evtFilter="cancelBubble" nodeType="interactiveSeq">
                <p:stCondLst>
                  <p:cond evt="onClick" delay="0">
                    <p:tgtEl>
                      <p:spTgt spid="1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3" fill="hold">
                      <p:stCondLst>
                        <p:cond delay="0"/>
                      </p:stCondLst>
                      <p:childTnLst>
                        <p:par>
                          <p:cTn id="434" fill="hold">
                            <p:stCondLst>
                              <p:cond delay="0"/>
                            </p:stCondLst>
                            <p:childTnLst>
                              <p:par>
                                <p:cTn id="43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7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8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9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0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6"/>
                  </p:tgtEl>
                </p:cond>
              </p:nextCondLst>
            </p:seq>
            <p:seq concurrent="1" nextAc="seek">
              <p:cTn id="442" restart="whenNotActive" fill="hold" evtFilter="cancelBubble" nodeType="interactiveSeq">
                <p:stCondLst>
                  <p:cond evt="onClick" delay="0">
                    <p:tgtEl>
                      <p:spTgt spid="1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43" fill="hold">
                      <p:stCondLst>
                        <p:cond delay="0"/>
                      </p:stCondLst>
                      <p:childTnLst>
                        <p:par>
                          <p:cTn id="444" fill="hold">
                            <p:stCondLst>
                              <p:cond delay="0"/>
                            </p:stCondLst>
                            <p:childTnLst>
                              <p:par>
                                <p:cTn id="44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7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8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9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0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7"/>
                  </p:tgtEl>
                </p:cond>
              </p:nextCondLst>
            </p:seq>
            <p:seq concurrent="1" nextAc="seek">
              <p:cTn id="452" restart="whenNotActive" fill="hold" evtFilter="cancelBubble" nodeType="interactiveSeq">
                <p:stCondLst>
                  <p:cond evt="onClick" delay="0">
                    <p:tgtEl>
                      <p:spTgt spid="1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3" fill="hold">
                      <p:stCondLst>
                        <p:cond delay="0"/>
                      </p:stCondLst>
                      <p:childTnLst>
                        <p:par>
                          <p:cTn id="454" fill="hold">
                            <p:stCondLst>
                              <p:cond delay="0"/>
                            </p:stCondLst>
                            <p:childTnLst>
                              <p:par>
                                <p:cTn id="45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7" dur="20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8" dur="2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9" dur="2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0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8"/>
                  </p:tgtEl>
                </p:cond>
              </p:nextCondLst>
            </p:seq>
            <p:seq concurrent="1" nextAc="seek">
              <p:cTn id="462" restart="whenNotActive" fill="hold" evtFilter="cancelBubble" nodeType="interactiveSeq">
                <p:stCondLst>
                  <p:cond evt="onClick" delay="0">
                    <p:tgtEl>
                      <p:spTgt spid="1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63" fill="hold">
                      <p:stCondLst>
                        <p:cond delay="0"/>
                      </p:stCondLst>
                      <p:childTnLst>
                        <p:par>
                          <p:cTn id="464" fill="hold">
                            <p:stCondLst>
                              <p:cond delay="0"/>
                            </p:stCondLst>
                            <p:childTnLst>
                              <p:par>
                                <p:cTn id="46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7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8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9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0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9"/>
                  </p:tgtEl>
                </p:cond>
              </p:nextCondLst>
            </p:seq>
            <p:seq concurrent="1" nextAc="seek">
              <p:cTn id="472" restart="whenNotActive" fill="hold" evtFilter="cancelBubble" nodeType="interactiveSeq">
                <p:stCondLst>
                  <p:cond evt="onClick" delay="0">
                    <p:tgtEl>
                      <p:spTgt spid="1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73" fill="hold">
                      <p:stCondLst>
                        <p:cond delay="0"/>
                      </p:stCondLst>
                      <p:childTnLst>
                        <p:par>
                          <p:cTn id="474" fill="hold">
                            <p:stCondLst>
                              <p:cond delay="0"/>
                            </p:stCondLst>
                            <p:childTnLst>
                              <p:par>
                                <p:cTn id="47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7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8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9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0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0"/>
                  </p:tgtEl>
                </p:cond>
              </p:nextCondLst>
            </p:seq>
            <p:seq concurrent="1" nextAc="seek">
              <p:cTn id="482" restart="whenNotActive" fill="hold" evtFilter="cancelBubble" nodeType="interactiveSeq">
                <p:stCondLst>
                  <p:cond evt="onClick" delay="0">
                    <p:tgtEl>
                      <p:spTgt spid="1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3" fill="hold">
                      <p:stCondLst>
                        <p:cond delay="0"/>
                      </p:stCondLst>
                      <p:childTnLst>
                        <p:par>
                          <p:cTn id="484" fill="hold">
                            <p:stCondLst>
                              <p:cond delay="0"/>
                            </p:stCondLst>
                            <p:childTnLst>
                              <p:par>
                                <p:cTn id="48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7" dur="2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8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9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0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1"/>
                  </p:tgtEl>
                </p:cond>
              </p:nextCondLst>
            </p:seq>
            <p:seq concurrent="1" nextAc="seek">
              <p:cTn id="492" restart="whenNotActive" fill="hold" evtFilter="cancelBubble" nodeType="interactiveSeq">
                <p:stCondLst>
                  <p:cond evt="onClick" delay="0">
                    <p:tgtEl>
                      <p:spTgt spid="1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93" fill="hold">
                      <p:stCondLst>
                        <p:cond delay="0"/>
                      </p:stCondLst>
                      <p:childTnLst>
                        <p:par>
                          <p:cTn id="494" fill="hold">
                            <p:stCondLst>
                              <p:cond delay="0"/>
                            </p:stCondLst>
                            <p:childTnLst>
                              <p:par>
                                <p:cTn id="49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7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8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9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0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2"/>
                  </p:tgtEl>
                </p:cond>
              </p:nextCondLst>
            </p:seq>
            <p:seq concurrent="1" nextAc="seek">
              <p:cTn id="502" restart="whenNotActive" fill="hold" evtFilter="cancelBubble" nodeType="interactiveSeq">
                <p:stCondLst>
                  <p:cond evt="onClick" delay="0">
                    <p:tgtEl>
                      <p:spTgt spid="14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03" fill="hold">
                      <p:stCondLst>
                        <p:cond delay="0"/>
                      </p:stCondLst>
                      <p:childTnLst>
                        <p:par>
                          <p:cTn id="504" fill="hold">
                            <p:stCondLst>
                              <p:cond delay="0"/>
                            </p:stCondLst>
                            <p:childTnLst>
                              <p:par>
                                <p:cTn id="50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7" dur="2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8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9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0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3"/>
                  </p:tgtEl>
                </p:cond>
              </p:nextCondLst>
            </p:seq>
            <p:seq concurrent="1" nextAc="seek">
              <p:cTn id="512" restart="whenNotActive" fill="hold" evtFilter="cancelBubble" nodeType="interactiveSeq">
                <p:stCondLst>
                  <p:cond evt="onClick" delay="0">
                    <p:tgtEl>
                      <p:spTgt spid="14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3" fill="hold">
                      <p:stCondLst>
                        <p:cond delay="0"/>
                      </p:stCondLst>
                      <p:childTnLst>
                        <p:par>
                          <p:cTn id="514" fill="hold">
                            <p:stCondLst>
                              <p:cond delay="0"/>
                            </p:stCondLst>
                            <p:childTnLst>
                              <p:par>
                                <p:cTn id="51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7" dur="2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8" dur="2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9" dur="2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0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4"/>
                  </p:tgtEl>
                </p:cond>
              </p:nextCondLst>
            </p:seq>
            <p:seq concurrent="1" nextAc="seek">
              <p:cTn id="522" restart="whenNotActive" fill="hold" evtFilter="cancelBubble" nodeType="interactiveSeq">
                <p:stCondLst>
                  <p:cond evt="onClick" delay="0">
                    <p:tgtEl>
                      <p:spTgt spid="14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23" fill="hold">
                      <p:stCondLst>
                        <p:cond delay="0"/>
                      </p:stCondLst>
                      <p:childTnLst>
                        <p:par>
                          <p:cTn id="524" fill="hold">
                            <p:stCondLst>
                              <p:cond delay="0"/>
                            </p:stCondLst>
                            <p:childTnLst>
                              <p:par>
                                <p:cTn id="52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7" dur="2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8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9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0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5"/>
                  </p:tgtEl>
                </p:cond>
              </p:nextCondLst>
            </p:seq>
            <p:seq concurrent="1" nextAc="seek">
              <p:cTn id="532" restart="whenNotActive" fill="hold" evtFilter="cancelBubble" nodeType="interactiveSeq">
                <p:stCondLst>
                  <p:cond evt="onClick" delay="0">
                    <p:tgtEl>
                      <p:spTgt spid="14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33" fill="hold">
                      <p:stCondLst>
                        <p:cond delay="0"/>
                      </p:stCondLst>
                      <p:childTnLst>
                        <p:par>
                          <p:cTn id="534" fill="hold">
                            <p:stCondLst>
                              <p:cond delay="0"/>
                            </p:stCondLst>
                            <p:childTnLst>
                              <p:par>
                                <p:cTn id="53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7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8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9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0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6"/>
                  </p:tgtEl>
                </p:cond>
              </p:nextCondLst>
            </p:seq>
            <p:seq concurrent="1" nextAc="seek">
              <p:cTn id="542" restart="whenNotActive" fill="hold" evtFilter="cancelBubble" nodeType="interactiveSeq">
                <p:stCondLst>
                  <p:cond evt="onClick" delay="0">
                    <p:tgtEl>
                      <p:spTgt spid="14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43" fill="hold">
                      <p:stCondLst>
                        <p:cond delay="0"/>
                      </p:stCondLst>
                      <p:childTnLst>
                        <p:par>
                          <p:cTn id="544" fill="hold">
                            <p:stCondLst>
                              <p:cond delay="0"/>
                            </p:stCondLst>
                            <p:childTnLst>
                              <p:par>
                                <p:cTn id="54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7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8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9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0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7"/>
                  </p:tgtEl>
                </p:cond>
              </p:nextCondLst>
            </p:seq>
            <p:seq concurrent="1" nextAc="seek">
              <p:cTn id="552" restart="whenNotActive" fill="hold" evtFilter="cancelBubble" nodeType="interactiveSeq">
                <p:stCondLst>
                  <p:cond evt="onClick" delay="0">
                    <p:tgtEl>
                      <p:spTgt spid="14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53" fill="hold">
                      <p:stCondLst>
                        <p:cond delay="0"/>
                      </p:stCondLst>
                      <p:childTnLst>
                        <p:par>
                          <p:cTn id="554" fill="hold">
                            <p:stCondLst>
                              <p:cond delay="0"/>
                            </p:stCondLst>
                            <p:childTnLst>
                              <p:par>
                                <p:cTn id="55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7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8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9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0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8"/>
                  </p:tgtEl>
                </p:cond>
              </p:nextCondLst>
            </p:seq>
            <p:seq concurrent="1" nextAc="seek">
              <p:cTn id="562" restart="whenNotActive" fill="hold" evtFilter="cancelBubble" nodeType="interactiveSeq">
                <p:stCondLst>
                  <p:cond evt="onClick" delay="0">
                    <p:tgtEl>
                      <p:spTgt spid="14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63" fill="hold">
                      <p:stCondLst>
                        <p:cond delay="0"/>
                      </p:stCondLst>
                      <p:childTnLst>
                        <p:par>
                          <p:cTn id="564" fill="hold">
                            <p:stCondLst>
                              <p:cond delay="0"/>
                            </p:stCondLst>
                            <p:childTnLst>
                              <p:par>
                                <p:cTn id="56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7" dur="2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8" dur="2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9" dur="2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0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9"/>
                  </p:tgtEl>
                </p:cond>
              </p:nextCondLst>
            </p:seq>
            <p:seq concurrent="1" nextAc="seek">
              <p:cTn id="572" restart="whenNotActive" fill="hold" evtFilter="cancelBubble" nodeType="interactiveSeq">
                <p:stCondLst>
                  <p:cond evt="onClick" delay="0">
                    <p:tgtEl>
                      <p:spTgt spid="1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3" fill="hold">
                      <p:stCondLst>
                        <p:cond delay="0"/>
                      </p:stCondLst>
                      <p:childTnLst>
                        <p:par>
                          <p:cTn id="574" fill="hold">
                            <p:stCondLst>
                              <p:cond delay="0"/>
                            </p:stCondLst>
                            <p:childTnLst>
                              <p:par>
                                <p:cTn id="57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7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8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9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0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0"/>
                  </p:tgtEl>
                </p:cond>
              </p:nextCondLst>
            </p:seq>
            <p:seq concurrent="1" nextAc="seek">
              <p:cTn id="582" restart="whenNotActive" fill="hold" evtFilter="cancelBubble" nodeType="interactiveSeq">
                <p:stCondLst>
                  <p:cond evt="onClick" delay="0">
                    <p:tgtEl>
                      <p:spTgt spid="15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83" fill="hold">
                      <p:stCondLst>
                        <p:cond delay="0"/>
                      </p:stCondLst>
                      <p:childTnLst>
                        <p:par>
                          <p:cTn id="584" fill="hold">
                            <p:stCondLst>
                              <p:cond delay="0"/>
                            </p:stCondLst>
                            <p:childTnLst>
                              <p:par>
                                <p:cTn id="58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7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8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9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0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1"/>
                  </p:tgtEl>
                </p:cond>
              </p:nextCondLst>
            </p:seq>
            <p:seq concurrent="1" nextAc="seek">
              <p:cTn id="592" restart="whenNotActive" fill="hold" evtFilter="cancelBubble" nodeType="interactiveSeq">
                <p:stCondLst>
                  <p:cond evt="onClick" delay="0">
                    <p:tgtEl>
                      <p:spTgt spid="15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93" fill="hold">
                      <p:stCondLst>
                        <p:cond delay="0"/>
                      </p:stCondLst>
                      <p:childTnLst>
                        <p:par>
                          <p:cTn id="594" fill="hold">
                            <p:stCondLst>
                              <p:cond delay="0"/>
                            </p:stCondLst>
                            <p:childTnLst>
                              <p:par>
                                <p:cTn id="59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7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8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9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0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2"/>
                  </p:tgtEl>
                </p:cond>
              </p:nextCondLst>
            </p:seq>
            <p:seq concurrent="1" nextAc="seek">
              <p:cTn id="602" restart="whenNotActive" fill="hold" evtFilter="cancelBubble" nodeType="interactiveSeq">
                <p:stCondLst>
                  <p:cond evt="onClick" delay="0">
                    <p:tgtEl>
                      <p:spTgt spid="15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03" fill="hold">
                      <p:stCondLst>
                        <p:cond delay="0"/>
                      </p:stCondLst>
                      <p:childTnLst>
                        <p:par>
                          <p:cTn id="604" fill="hold">
                            <p:stCondLst>
                              <p:cond delay="0"/>
                            </p:stCondLst>
                            <p:childTnLst>
                              <p:par>
                                <p:cTn id="60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7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8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9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0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3"/>
                  </p:tgtEl>
                </p:cond>
              </p:nextCondLst>
            </p:seq>
            <p:seq concurrent="1" nextAc="seek">
              <p:cTn id="612" restart="whenNotActive" fill="hold" evtFilter="cancelBubble" nodeType="interactiveSeq">
                <p:stCondLst>
                  <p:cond evt="onClick" delay="0">
                    <p:tgtEl>
                      <p:spTgt spid="15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13" fill="hold">
                      <p:stCondLst>
                        <p:cond delay="0"/>
                      </p:stCondLst>
                      <p:childTnLst>
                        <p:par>
                          <p:cTn id="614" fill="hold">
                            <p:stCondLst>
                              <p:cond delay="0"/>
                            </p:stCondLst>
                            <p:childTnLst>
                              <p:par>
                                <p:cTn id="61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7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8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9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0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4"/>
                  </p:tgtEl>
                </p:cond>
              </p:nextCondLst>
            </p:seq>
            <p:seq concurrent="1" nextAc="seek">
              <p:cTn id="622" restart="whenNotActive" fill="hold" evtFilter="cancelBubble" nodeType="interactiveSeq">
                <p:stCondLst>
                  <p:cond evt="onClick" delay="0">
                    <p:tgtEl>
                      <p:spTgt spid="15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23" fill="hold">
                      <p:stCondLst>
                        <p:cond delay="0"/>
                      </p:stCondLst>
                      <p:childTnLst>
                        <p:par>
                          <p:cTn id="624" fill="hold">
                            <p:stCondLst>
                              <p:cond delay="0"/>
                            </p:stCondLst>
                            <p:childTnLst>
                              <p:par>
                                <p:cTn id="62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7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8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9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0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5"/>
                  </p:tgtEl>
                </p:cond>
              </p:nextCondLst>
            </p:seq>
            <p:seq concurrent="1" nextAc="seek">
              <p:cTn id="632" restart="whenNotActive" fill="hold" evtFilter="cancelBubble" nodeType="interactiveSeq">
                <p:stCondLst>
                  <p:cond evt="onClick" delay="0">
                    <p:tgtEl>
                      <p:spTgt spid="15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3" fill="hold">
                      <p:stCondLst>
                        <p:cond delay="0"/>
                      </p:stCondLst>
                      <p:childTnLst>
                        <p:par>
                          <p:cTn id="634" fill="hold">
                            <p:stCondLst>
                              <p:cond delay="0"/>
                            </p:stCondLst>
                            <p:childTnLst>
                              <p:par>
                                <p:cTn id="63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0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6"/>
                  </p:tgtEl>
                </p:cond>
              </p:nextCondLst>
            </p:seq>
            <p:seq concurrent="1" nextAc="seek">
              <p:cTn id="642" restart="whenNotActive" fill="hold" evtFilter="cancelBubble" nodeType="interactiveSeq">
                <p:stCondLst>
                  <p:cond evt="onClick" delay="0">
                    <p:tgtEl>
                      <p:spTgt spid="15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43" fill="hold">
                      <p:stCondLst>
                        <p:cond delay="0"/>
                      </p:stCondLst>
                      <p:childTnLst>
                        <p:par>
                          <p:cTn id="644" fill="hold">
                            <p:stCondLst>
                              <p:cond delay="0"/>
                            </p:stCondLst>
                            <p:childTnLst>
                              <p:par>
                                <p:cTn id="64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7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8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9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0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7"/>
                  </p:tgtEl>
                </p:cond>
              </p:nextCondLst>
            </p:seq>
            <p:seq concurrent="1" nextAc="seek">
              <p:cTn id="652" restart="whenNotActive" fill="hold" evtFilter="cancelBubble" nodeType="interactiveSeq">
                <p:stCondLst>
                  <p:cond evt="onClick" delay="0">
                    <p:tgtEl>
                      <p:spTgt spid="15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53" fill="hold">
                      <p:stCondLst>
                        <p:cond delay="0"/>
                      </p:stCondLst>
                      <p:childTnLst>
                        <p:par>
                          <p:cTn id="654" fill="hold">
                            <p:stCondLst>
                              <p:cond delay="0"/>
                            </p:stCondLst>
                            <p:childTnLst>
                              <p:par>
                                <p:cTn id="65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7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8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9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0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8"/>
                  </p:tgtEl>
                </p:cond>
              </p:nextCondLst>
            </p:seq>
            <p:seq concurrent="1" nextAc="seek">
              <p:cTn id="662" restart="whenNotActive" fill="hold" evtFilter="cancelBubble" nodeType="interactiveSeq">
                <p:stCondLst>
                  <p:cond evt="onClick" delay="0">
                    <p:tgtEl>
                      <p:spTgt spid="15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63" fill="hold">
                      <p:stCondLst>
                        <p:cond delay="0"/>
                      </p:stCondLst>
                      <p:childTnLst>
                        <p:par>
                          <p:cTn id="664" fill="hold">
                            <p:stCondLst>
                              <p:cond delay="0"/>
                            </p:stCondLst>
                            <p:childTnLst>
                              <p:par>
                                <p:cTn id="66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7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8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9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0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9"/>
                  </p:tgtEl>
                </p:cond>
              </p:nextCondLst>
            </p:seq>
            <p:seq concurrent="1" nextAc="seek">
              <p:cTn id="672" restart="whenNotActive" fill="hold" evtFilter="cancelBubble" nodeType="interactiveSeq">
                <p:stCondLst>
                  <p:cond evt="onClick" delay="0">
                    <p:tgtEl>
                      <p:spTgt spid="16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73" fill="hold">
                      <p:stCondLst>
                        <p:cond delay="0"/>
                      </p:stCondLst>
                      <p:childTnLst>
                        <p:par>
                          <p:cTn id="674" fill="hold">
                            <p:stCondLst>
                              <p:cond delay="0"/>
                            </p:stCondLst>
                            <p:childTnLst>
                              <p:par>
                                <p:cTn id="67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7" dur="2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8" dur="2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9" dur="2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0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0"/>
                  </p:tgtEl>
                </p:cond>
              </p:nextCondLst>
            </p:seq>
            <p:seq concurrent="1" nextAc="seek">
              <p:cTn id="682" restart="whenNotActive" fill="hold" evtFilter="cancelBubble" nodeType="interactiveSeq">
                <p:stCondLst>
                  <p:cond evt="onClick" delay="0">
                    <p:tgtEl>
                      <p:spTgt spid="16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83" fill="hold">
                      <p:stCondLst>
                        <p:cond delay="0"/>
                      </p:stCondLst>
                      <p:childTnLst>
                        <p:par>
                          <p:cTn id="684" fill="hold">
                            <p:stCondLst>
                              <p:cond delay="0"/>
                            </p:stCondLst>
                            <p:childTnLst>
                              <p:par>
                                <p:cTn id="68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7" dur="2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8" dur="2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9" dur="2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0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1"/>
                  </p:tgtEl>
                </p:cond>
              </p:nextCondLst>
            </p:seq>
            <p:seq concurrent="1" nextAc="seek">
              <p:cTn id="692" restart="whenNotActive" fill="hold" evtFilter="cancelBubble" nodeType="interactiveSeq">
                <p:stCondLst>
                  <p:cond evt="onClick" delay="0">
                    <p:tgtEl>
                      <p:spTgt spid="16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93" fill="hold">
                      <p:stCondLst>
                        <p:cond delay="0"/>
                      </p:stCondLst>
                      <p:childTnLst>
                        <p:par>
                          <p:cTn id="694" fill="hold">
                            <p:stCondLst>
                              <p:cond delay="0"/>
                            </p:stCondLst>
                            <p:childTnLst>
                              <p:par>
                                <p:cTn id="69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7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8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9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0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2"/>
                  </p:tgtEl>
                </p:cond>
              </p:nextCondLst>
            </p:seq>
            <p:seq concurrent="1" nextAc="seek">
              <p:cTn id="702" restart="whenNotActive" fill="hold" evtFilter="cancelBubble" nodeType="interactiveSeq">
                <p:stCondLst>
                  <p:cond evt="onClick" delay="0">
                    <p:tgtEl>
                      <p:spTgt spid="16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03" fill="hold">
                      <p:stCondLst>
                        <p:cond delay="0"/>
                      </p:stCondLst>
                      <p:childTnLst>
                        <p:par>
                          <p:cTn id="704" fill="hold">
                            <p:stCondLst>
                              <p:cond delay="0"/>
                            </p:stCondLst>
                            <p:childTnLst>
                              <p:par>
                                <p:cTn id="70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7" dur="2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8" dur="2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9" dur="2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0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3"/>
                  </p:tgtEl>
                </p:cond>
              </p:nextCondLst>
            </p:seq>
            <p:seq concurrent="1" nextAc="seek">
              <p:cTn id="712" restart="whenNotActive" fill="hold" evtFilter="cancelBubble" nodeType="interactiveSeq">
                <p:stCondLst>
                  <p:cond evt="onClick" delay="0">
                    <p:tgtEl>
                      <p:spTgt spid="16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13" fill="hold">
                      <p:stCondLst>
                        <p:cond delay="0"/>
                      </p:stCondLst>
                      <p:childTnLst>
                        <p:par>
                          <p:cTn id="714" fill="hold">
                            <p:stCondLst>
                              <p:cond delay="0"/>
                            </p:stCondLst>
                            <p:childTnLst>
                              <p:par>
                                <p:cTn id="71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7" dur="2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8" dur="2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9" dur="2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0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4"/>
                  </p:tgtEl>
                </p:cond>
              </p:nextCondLst>
            </p:seq>
            <p:seq concurrent="1" nextAc="seek">
              <p:cTn id="722" restart="whenNotActive" fill="hold" evtFilter="cancelBubble" nodeType="interactiveSeq">
                <p:stCondLst>
                  <p:cond evt="onClick" delay="0">
                    <p:tgtEl>
                      <p:spTgt spid="16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23" fill="hold">
                      <p:stCondLst>
                        <p:cond delay="0"/>
                      </p:stCondLst>
                      <p:childTnLst>
                        <p:par>
                          <p:cTn id="724" fill="hold">
                            <p:stCondLst>
                              <p:cond delay="0"/>
                            </p:stCondLst>
                            <p:childTnLst>
                              <p:par>
                                <p:cTn id="72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7" dur="2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8" dur="2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9" dur="2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0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5"/>
                  </p:tgtEl>
                </p:cond>
              </p:nextCondLst>
            </p:seq>
            <p:seq concurrent="1" nextAc="seek">
              <p:cTn id="732" restart="whenNotActive" fill="hold" evtFilter="cancelBubble" nodeType="interactiveSeq">
                <p:stCondLst>
                  <p:cond evt="onClick" delay="0">
                    <p:tgtEl>
                      <p:spTgt spid="16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33" fill="hold">
                      <p:stCondLst>
                        <p:cond delay="0"/>
                      </p:stCondLst>
                      <p:childTnLst>
                        <p:par>
                          <p:cTn id="734" fill="hold">
                            <p:stCondLst>
                              <p:cond delay="0"/>
                            </p:stCondLst>
                            <p:childTnLst>
                              <p:par>
                                <p:cTn id="73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7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8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9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0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6"/>
                  </p:tgtEl>
                </p:cond>
              </p:nextCondLst>
            </p:seq>
          </p:childTnLst>
        </p:cTn>
      </p:par>
    </p:tnLst>
    <p:bldLst>
      <p:bldP spid="4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 animBg="1"/>
      <p:bldP spid="42" grpId="0" animBg="1"/>
      <p:bldP spid="43" grpId="0" animBg="1"/>
      <p:bldP spid="44" grpId="0" animBg="1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6" grpId="0" animBg="1"/>
      <p:bldP spid="57" grpId="0" animBg="1"/>
      <p:bldP spid="58" grpId="0" animBg="1"/>
      <p:bldP spid="59" grpId="0" animBg="1"/>
      <p:bldP spid="60" grpId="0" animBg="1"/>
      <p:bldP spid="61" grpId="0" animBg="1"/>
      <p:bldP spid="62" grpId="0" animBg="1"/>
      <p:bldP spid="63" grpId="0" animBg="1"/>
      <p:bldP spid="64" grpId="0" animBg="1"/>
      <p:bldP spid="65" grpId="0" animBg="1"/>
      <p:bldP spid="66" grpId="0" animBg="1"/>
      <p:bldP spid="67" grpId="0" animBg="1"/>
      <p:bldP spid="68" grpId="0" animBg="1"/>
      <p:bldP spid="69" grpId="0" animBg="1"/>
      <p:bldP spid="80" grpId="0" animBg="1"/>
      <p:bldP spid="81" grpId="0" animBg="1"/>
      <p:bldP spid="82" grpId="0" animBg="1"/>
      <p:bldP spid="83" grpId="0" animBg="1"/>
      <p:bldP spid="84" grpId="0" animBg="1"/>
      <p:bldP spid="85" grpId="0" animBg="1"/>
      <p:bldP spid="86" grpId="0" animBg="1"/>
      <p:bldP spid="87" grpId="0" animBg="1"/>
      <p:bldP spid="88" grpId="0" animBg="1"/>
      <p:bldP spid="89" grpId="0" animBg="1"/>
      <p:bldP spid="90" grpId="0" animBg="1"/>
      <p:bldP spid="54" grpId="0" animBg="1"/>
      <p:bldP spid="54" grpId="1" animBg="1"/>
      <p:bldP spid="79" grpId="0" animBg="1"/>
      <p:bldP spid="79" grpId="1" animBg="1"/>
      <p:bldP spid="92" grpId="1" animBg="1"/>
      <p:bldP spid="92" grpId="2" animBg="1"/>
      <p:bldP spid="93" grpId="0" animBg="1"/>
      <p:bldP spid="93" grpId="1" animBg="1"/>
      <p:bldP spid="95" grpId="0" animBg="1"/>
      <p:bldP spid="95" grpId="1" animBg="1"/>
      <p:bldP spid="96" grpId="0" animBg="1"/>
      <p:bldP spid="96" grpId="1" animBg="1"/>
      <p:bldP spid="97" grpId="0" animBg="1"/>
      <p:bldP spid="97" grpId="1" animBg="1"/>
      <p:bldP spid="98" grpId="0" animBg="1"/>
      <p:bldP spid="98" grpId="1" animBg="1"/>
      <p:bldP spid="100" grpId="0" animBg="1"/>
      <p:bldP spid="100" grpId="1" animBg="1"/>
      <p:bldP spid="101" grpId="0" animBg="1"/>
      <p:bldP spid="101" grpId="1" animBg="1"/>
      <p:bldP spid="102" grpId="0" animBg="1"/>
      <p:bldP spid="104" grpId="0" animBg="1"/>
      <p:bldP spid="105" grpId="0" animBg="1"/>
      <p:bldP spid="106" grpId="0" animBg="1"/>
      <p:bldP spid="107" grpId="0" animBg="1"/>
      <p:bldP spid="108" grpId="0" animBg="1"/>
      <p:bldP spid="109" grpId="0" animBg="1"/>
      <p:bldP spid="110" grpId="0" animBg="1"/>
      <p:bldP spid="111" grpId="0" animBg="1"/>
      <p:bldP spid="112" grpId="0" animBg="1"/>
      <p:bldP spid="113" grpId="0" animBg="1"/>
      <p:bldP spid="114" grpId="0" animBg="1"/>
      <p:bldP spid="115" grpId="0" animBg="1"/>
      <p:bldP spid="116" grpId="0" animBg="1"/>
      <p:bldP spid="117" grpId="0" animBg="1"/>
      <p:bldP spid="118" grpId="0" animBg="1"/>
      <p:bldP spid="119" grpId="0" animBg="1"/>
      <p:bldP spid="120" grpId="0" animBg="1"/>
      <p:bldP spid="121" grpId="0" animBg="1"/>
      <p:bldP spid="122" grpId="0" animBg="1"/>
      <p:bldP spid="123" grpId="0" animBg="1"/>
      <p:bldP spid="124" grpId="0" animBg="1"/>
      <p:bldP spid="126" grpId="0" animBg="1"/>
      <p:bldP spid="127" grpId="0" animBg="1"/>
      <p:bldP spid="128" grpId="0" animBg="1"/>
      <p:bldP spid="129" grpId="0" animBg="1"/>
      <p:bldP spid="130" grpId="0" animBg="1"/>
      <p:bldP spid="131" grpId="0" animBg="1"/>
      <p:bldP spid="132" grpId="0" animBg="1"/>
      <p:bldP spid="133" grpId="0" animBg="1"/>
      <p:bldP spid="134" grpId="0" animBg="1"/>
      <p:bldP spid="135" grpId="0" animBg="1"/>
      <p:bldP spid="136" grpId="0" animBg="1"/>
      <p:bldP spid="137" grpId="0" animBg="1"/>
      <p:bldP spid="138" grpId="0" animBg="1"/>
      <p:bldP spid="139" grpId="0" animBg="1"/>
      <p:bldP spid="140" grpId="0" animBg="1"/>
      <p:bldP spid="141" grpId="0" animBg="1"/>
      <p:bldP spid="142" grpId="0" animBg="1"/>
      <p:bldP spid="143" grpId="0" animBg="1"/>
      <p:bldP spid="144" grpId="0" animBg="1"/>
      <p:bldP spid="145" grpId="0" animBg="1"/>
      <p:bldP spid="146" grpId="0" animBg="1"/>
      <p:bldP spid="147" grpId="0" animBg="1"/>
      <p:bldP spid="148" grpId="0" animBg="1"/>
      <p:bldP spid="149" grpId="0" animBg="1"/>
      <p:bldP spid="150" grpId="0" animBg="1"/>
      <p:bldP spid="151" grpId="0" animBg="1"/>
      <p:bldP spid="152" grpId="0" animBg="1"/>
      <p:bldP spid="153" grpId="0" animBg="1"/>
      <p:bldP spid="154" grpId="0" animBg="1"/>
      <p:bldP spid="155" grpId="0" animBg="1"/>
      <p:bldP spid="156" grpId="0" animBg="1"/>
      <p:bldP spid="157" grpId="0" animBg="1"/>
      <p:bldP spid="158" grpId="0" animBg="1"/>
      <p:bldP spid="159" grpId="0" animBg="1"/>
      <p:bldP spid="160" grpId="0" animBg="1"/>
      <p:bldP spid="161" grpId="0" animBg="1"/>
      <p:bldP spid="162" grpId="0" animBg="1"/>
      <p:bldP spid="163" grpId="0" animBg="1"/>
      <p:bldP spid="164" grpId="0" animBg="1"/>
      <p:bldP spid="165" grpId="0" animBg="1"/>
      <p:bldP spid="16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Источники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779912" y="980728"/>
            <a:ext cx="5040560" cy="507762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>1. </a:t>
            </a:r>
            <a:r>
              <a:rPr lang="ru-RU" dirty="0" err="1" smtClean="0"/>
              <a:t>Новошинский</a:t>
            </a:r>
            <a:r>
              <a:rPr lang="ru-RU" dirty="0" smtClean="0"/>
              <a:t> </a:t>
            </a:r>
            <a:r>
              <a:rPr lang="ru-RU" dirty="0"/>
              <a:t>И.И., </a:t>
            </a:r>
            <a:r>
              <a:rPr lang="ru-RU" dirty="0" err="1"/>
              <a:t>Новошинская</a:t>
            </a:r>
            <a:r>
              <a:rPr lang="ru-RU" dirty="0"/>
              <a:t> Н.С. </a:t>
            </a:r>
          </a:p>
          <a:p>
            <a:pPr marL="0" indent="0">
              <a:buNone/>
            </a:pPr>
            <a:r>
              <a:rPr lang="ru-RU" dirty="0" smtClean="0"/>
              <a:t>Органическая </a:t>
            </a:r>
            <a:r>
              <a:rPr lang="ru-RU" dirty="0"/>
              <a:t>химия. 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10 </a:t>
            </a:r>
            <a:r>
              <a:rPr lang="ru-RU" dirty="0"/>
              <a:t>класс. Базовый </a:t>
            </a:r>
            <a:r>
              <a:rPr lang="ru-RU" dirty="0" smtClean="0"/>
              <a:t>уровень. – М: ООО «ТИД . Русское слово», 2013.</a:t>
            </a:r>
          </a:p>
          <a:p>
            <a:pPr marL="0" indent="0">
              <a:buNone/>
            </a:pPr>
            <a:r>
              <a:rPr lang="ru-RU" smtClean="0"/>
              <a:t>2. Сборник </a:t>
            </a:r>
            <a:r>
              <a:rPr lang="ru-RU" dirty="0" smtClean="0"/>
              <a:t>кроссвордов сделан по образцу презентации </a:t>
            </a:r>
            <a:r>
              <a:rPr lang="ru-RU" dirty="0"/>
              <a:t>Баженова Алексея </a:t>
            </a:r>
            <a:r>
              <a:rPr lang="ru-RU" dirty="0" smtClean="0"/>
              <a:t>Анатольевича.</a:t>
            </a: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Управляющая кнопка: домой 3">
            <a:hlinkClick r:id="rId2" action="ppaction://hlinksldjump" highlightClick="1"/>
          </p:cNvPr>
          <p:cNvSpPr/>
          <p:nvPr/>
        </p:nvSpPr>
        <p:spPr>
          <a:xfrm>
            <a:off x="8316416" y="6391636"/>
            <a:ext cx="504056" cy="403303"/>
          </a:xfrm>
          <a:prstGeom prst="actionButtonHome">
            <a:avLst/>
          </a:prstGeom>
          <a:ln>
            <a:solidFill>
              <a:schemeClr val="accent4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1400" dirty="0">
              <a:solidFill>
                <a:srgbClr val="FF0000"/>
              </a:solidFill>
            </a:endParaRPr>
          </a:p>
        </p:txBody>
      </p:sp>
      <p:sp>
        <p:nvSpPr>
          <p:cNvPr id="5" name="Штриховая стрелка вправо 4">
            <a:hlinkClick r:id="" action="ppaction://hlinkshowjump?jump=previousslide"/>
          </p:cNvPr>
          <p:cNvSpPr/>
          <p:nvPr/>
        </p:nvSpPr>
        <p:spPr>
          <a:xfrm rot="10800000">
            <a:off x="7992888" y="6469010"/>
            <a:ext cx="323528" cy="290302"/>
          </a:xfrm>
          <a:prstGeom prst="stripedRightArrow">
            <a:avLst/>
          </a:prstGeom>
          <a:ln>
            <a:solidFill>
              <a:schemeClr val="accent4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1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731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>
        <p14:window dir="vert"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ilter">
  <a:themeElements>
    <a:clrScheme name="Kilter">
      <a:dk1>
        <a:sysClr val="windowText" lastClr="000000"/>
      </a:dk1>
      <a:lt1>
        <a:sysClr val="window" lastClr="FFFFFF"/>
      </a:lt1>
      <a:dk2>
        <a:srgbClr val="318FC5"/>
      </a:dk2>
      <a:lt2>
        <a:srgbClr val="AEE8FB"/>
      </a:lt2>
      <a:accent1>
        <a:srgbClr val="76C5EF"/>
      </a:accent1>
      <a:accent2>
        <a:srgbClr val="FEA022"/>
      </a:accent2>
      <a:accent3>
        <a:srgbClr val="FF6700"/>
      </a:accent3>
      <a:accent4>
        <a:srgbClr val="70A525"/>
      </a:accent4>
      <a:accent5>
        <a:srgbClr val="A5D848"/>
      </a:accent5>
      <a:accent6>
        <a:srgbClr val="20768C"/>
      </a:accent6>
      <a:hlink>
        <a:srgbClr val="7AB6E8"/>
      </a:hlink>
      <a:folHlink>
        <a:srgbClr val="83B0D3"/>
      </a:folHlink>
    </a:clrScheme>
    <a:fontScheme name="Kilter">
      <a:majorFont>
        <a:latin typeface="Rockwell"/>
        <a:ea typeface=""/>
        <a:cs typeface=""/>
        <a:font script="Grek" typeface="Cambria"/>
        <a:font script="Cyrl" typeface="Cambria"/>
        <a:font script="Jpan" typeface="HGS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S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ilter">
      <a:fillStyleLst>
        <a:solidFill>
          <a:schemeClr val="phClr"/>
        </a:solidFill>
        <a:gradFill rotWithShape="1">
          <a:gsLst>
            <a:gs pos="0">
              <a:schemeClr val="phClr">
                <a:tint val="14000"/>
                <a:satMod val="180000"/>
                <a:lumMod val="100000"/>
              </a:schemeClr>
            </a:gs>
            <a:gs pos="42000">
              <a:schemeClr val="phClr">
                <a:tint val="40000"/>
                <a:satMod val="160000"/>
                <a:lumMod val="94000"/>
              </a:schemeClr>
            </a:gs>
            <a:gs pos="100000">
              <a:schemeClr val="phClr">
                <a:tint val="94000"/>
                <a:satMod val="140000"/>
              </a:schemeClr>
            </a:gs>
          </a:gsLst>
          <a:lin ang="5160000" scaled="1"/>
        </a:gradFill>
        <a:gradFill rotWithShape="1">
          <a:gsLst>
            <a:gs pos="38000">
              <a:schemeClr val="phClr">
                <a:satMod val="120000"/>
              </a:schemeClr>
            </a:gs>
            <a:gs pos="100000">
              <a:schemeClr val="phClr">
                <a:shade val="60000"/>
                <a:satMod val="180000"/>
                <a:lumMod val="70000"/>
              </a:schemeClr>
            </a:gs>
          </a:gsLst>
          <a:lin ang="4680000" scaled="0"/>
        </a:gradFill>
      </a:fillStyleLst>
      <a:lnStyleLst>
        <a:ln w="12700" cap="flat" cmpd="sng" algn="ctr">
          <a:solidFill>
            <a:schemeClr val="phClr">
              <a:shade val="50000"/>
            </a:schemeClr>
          </a:solidFill>
          <a:prstDash val="solid"/>
        </a:ln>
        <a:ln w="25400" cap="flat" cmpd="sng" algn="ctr">
          <a:solidFill>
            <a:schemeClr val="phClr">
              <a:shade val="75000"/>
              <a:lumMod val="9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12700" dir="5400000" sx="102000" sy="102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76200" dist="25400" dir="5400000" rotWithShape="0">
              <a:srgbClr val="000000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19800000"/>
            </a:lightRig>
          </a:scene3d>
          <a:sp3d prstMaterial="metal">
            <a:bevelT w="152400" h="63500" prst="softRound"/>
          </a:sp3d>
        </a:effectStyle>
        <a:effectStyle>
          <a:effectLst>
            <a:outerShdw blurRad="107950" dist="12700" dir="5040000" rotWithShape="0">
              <a:srgbClr val="000000">
                <a:alpha val="5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9800000"/>
            </a:lightRig>
          </a:scene3d>
          <a:sp3d prstMaterial="plastic">
            <a:bevelT h="63500" prst="softRound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5000"/>
                <a:satMod val="140000"/>
                <a:lumMod val="120000"/>
              </a:schemeClr>
            </a:gs>
            <a:gs pos="100000">
              <a:schemeClr val="phClr">
                <a:tint val="95000"/>
                <a:shade val="70000"/>
                <a:satMod val="180000"/>
                <a:lumMod val="82000"/>
              </a:schemeClr>
            </a:gs>
          </a:gsLst>
          <a:path path="circle">
            <a:fillToRect l="25000" t="25000" r="25000" b="25000"/>
          </a:path>
        </a:gradFill>
        <a:gradFill rotWithShape="1">
          <a:gsLst>
            <a:gs pos="0">
              <a:schemeClr val="phClr">
                <a:tint val="94000"/>
                <a:satMod val="140000"/>
                <a:lumMod val="120000"/>
              </a:schemeClr>
            </a:gs>
            <a:gs pos="100000">
              <a:schemeClr val="phClr">
                <a:tint val="97000"/>
                <a:shade val="70000"/>
                <a:satMod val="190000"/>
                <a:lumMod val="72000"/>
              </a:schemeClr>
            </a:gs>
          </a:gsLst>
          <a:path path="circle">
            <a:fillToRect l="50000" t="50000" r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TM01859865[[fn=Порядок]]</Template>
  <TotalTime>1072</TotalTime>
  <Words>987</Words>
  <Application>Microsoft Office PowerPoint</Application>
  <PresentationFormat>Экран (4:3)</PresentationFormat>
  <Paragraphs>446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5" baseType="lpstr">
      <vt:lpstr>Arial</vt:lpstr>
      <vt:lpstr>Cambria</vt:lpstr>
      <vt:lpstr>Cambria Math</vt:lpstr>
      <vt:lpstr>Rockwell</vt:lpstr>
      <vt:lpstr>Wingdings</vt:lpstr>
      <vt:lpstr>Kilter</vt:lpstr>
      <vt:lpstr>ХИМИЧЕСКИЕ КРОССВОРДЫ</vt:lpstr>
      <vt:lpstr>СОДЕРЖАНИЕ</vt:lpstr>
      <vt:lpstr>ИНСТРУКЦИЯ</vt:lpstr>
      <vt:lpstr>АЛКАНЫ</vt:lpstr>
      <vt:lpstr>АЛКЕНЫ</vt:lpstr>
      <vt:lpstr>АЛКАДИЕНЫ  И  АЛКИНЫ</vt:lpstr>
      <vt:lpstr>АРЕНЫ  И  ЦИКЛОАЛКАНЫ</vt:lpstr>
      <vt:lpstr>ОБОБЩЕНИЕ «УГЛЕВОДОРОДЫ»</vt:lpstr>
      <vt:lpstr>Источники</vt:lpstr>
    </vt:vector>
  </TitlesOfParts>
  <Company>*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XTreme.ws</dc:creator>
  <cp:lastModifiedBy>Светлана Кокорева</cp:lastModifiedBy>
  <cp:revision>98</cp:revision>
  <dcterms:created xsi:type="dcterms:W3CDTF">2015-01-25T10:37:45Z</dcterms:created>
  <dcterms:modified xsi:type="dcterms:W3CDTF">2015-04-29T17:08:23Z</dcterms:modified>
</cp:coreProperties>
</file>